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Fredoka" pitchFamily="2" charset="-79"/>
      <p:regular r:id="rId3"/>
      <p:bold r:id="rId4"/>
    </p:embeddedFont>
    <p:embeddedFont>
      <p:font typeface="Fredoka Medium" pitchFamily="2" charset="-79"/>
      <p:regular r:id="rId5"/>
    </p:embeddedFont>
    <p:embeddedFont>
      <p:font typeface="Fredoka SemiBold" pitchFamily="2" charset="-79"/>
      <p:bold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7474"/>
    <a:srgbClr val="F9F6EE"/>
    <a:srgbClr val="9F9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96" d="100"/>
          <a:sy n="96" d="100"/>
        </p:scale>
        <p:origin x="8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3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Class #2">
            <a:extLst>
              <a:ext uri="{FF2B5EF4-FFF2-40B4-BE49-F238E27FC236}">
                <a16:creationId xmlns:a16="http://schemas.microsoft.com/office/drawing/2014/main" id="{815DB59B-001E-5642-1D97-4115E633E7B0}"/>
              </a:ext>
            </a:extLst>
          </p:cNvPr>
          <p:cNvGrpSpPr/>
          <p:nvPr/>
        </p:nvGrpSpPr>
        <p:grpSpPr>
          <a:xfrm>
            <a:off x="300063" y="300063"/>
            <a:ext cx="10092224" cy="7159305"/>
            <a:chOff x="300063" y="300063"/>
            <a:chExt cx="10092224" cy="715930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2873318-DAD0-41AC-A6FF-78BDE7B539C0}"/>
                </a:ext>
              </a:extLst>
            </p:cNvPr>
            <p:cNvGrpSpPr/>
            <p:nvPr/>
          </p:nvGrpSpPr>
          <p:grpSpPr>
            <a:xfrm>
              <a:off x="300063" y="2684885"/>
              <a:ext cx="10092224" cy="4575051"/>
              <a:chOff x="300063" y="2684885"/>
              <a:chExt cx="10092224" cy="4575051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300063" y="2684885"/>
                <a:ext cx="10091874" cy="4575051"/>
              </a:xfrm>
              <a:prstGeom prst="roundRect">
                <a:avLst>
                  <a:gd name="adj" fmla="val 1993"/>
                </a:avLst>
              </a:prstGeom>
              <a:solidFill>
                <a:srgbClr val="FFFC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300063" y="3011674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300413" y="3338463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300063" y="3665252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300063" y="3992041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300063" y="4318830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300063" y="4645619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300063" y="4972408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300063" y="5299197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300063" y="5625986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300063" y="5952775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300063" y="6279564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300063" y="6606353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300063" y="6933142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1982042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AutoShape 32"/>
              <p:cNvSpPr/>
              <p:nvPr/>
            </p:nvSpPr>
            <p:spPr>
              <a:xfrm>
                <a:off x="3664021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5346000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7027979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AutoShape 35"/>
              <p:cNvSpPr/>
              <p:nvPr/>
            </p:nvSpPr>
            <p:spPr>
              <a:xfrm>
                <a:off x="8709958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AutoShape 18">
                <a:extLst>
                  <a:ext uri="{FF2B5EF4-FFF2-40B4-BE49-F238E27FC236}">
                    <a16:creationId xmlns:a16="http://schemas.microsoft.com/office/drawing/2014/main" id="{CD080BCF-2D37-3789-58C7-95D4C1961356}"/>
                  </a:ext>
                </a:extLst>
              </p:cNvPr>
              <p:cNvSpPr/>
              <p:nvPr/>
            </p:nvSpPr>
            <p:spPr>
              <a:xfrm>
                <a:off x="300063" y="7259936"/>
                <a:ext cx="10091874" cy="0"/>
              </a:xfrm>
              <a:prstGeom prst="line">
                <a:avLst/>
              </a:prstGeom>
              <a:ln w="6350" cap="flat">
                <a:solidFill>
                  <a:srgbClr val="133F54">
                    <a:alpha val="19608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35">
                <a:extLst>
                  <a:ext uri="{FF2B5EF4-FFF2-40B4-BE49-F238E27FC236}">
                    <a16:creationId xmlns:a16="http://schemas.microsoft.com/office/drawing/2014/main" id="{D88DCD17-6498-74E4-A497-3C6723985F21}"/>
                  </a:ext>
                </a:extLst>
              </p:cNvPr>
              <p:cNvSpPr/>
              <p:nvPr/>
            </p:nvSpPr>
            <p:spPr>
              <a:xfrm>
                <a:off x="10391937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AutoShape 31">
                <a:extLst>
                  <a:ext uri="{FF2B5EF4-FFF2-40B4-BE49-F238E27FC236}">
                    <a16:creationId xmlns:a16="http://schemas.microsoft.com/office/drawing/2014/main" id="{BA43229A-FD8A-AC89-2776-F1170E20CE48}"/>
                  </a:ext>
                </a:extLst>
              </p:cNvPr>
              <p:cNvSpPr/>
              <p:nvPr/>
            </p:nvSpPr>
            <p:spPr>
              <a:xfrm>
                <a:off x="300063" y="2684885"/>
                <a:ext cx="0" cy="4575051"/>
              </a:xfrm>
              <a:prstGeom prst="line">
                <a:avLst/>
              </a:prstGeom>
              <a:ln w="6350" cap="flat">
                <a:solidFill>
                  <a:srgbClr val="133F5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2B7B3656-0AD5-C0BC-5FFB-804432E85BE7}"/>
                </a:ext>
              </a:extLst>
            </p:cNvPr>
            <p:cNvGrpSpPr/>
            <p:nvPr/>
          </p:nvGrpSpPr>
          <p:grpSpPr>
            <a:xfrm>
              <a:off x="300063" y="300063"/>
              <a:ext cx="10092224" cy="2182137"/>
              <a:chOff x="300063" y="300063"/>
              <a:chExt cx="10092224" cy="2182137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300413" y="300063"/>
                <a:ext cx="10091874" cy="2182137"/>
              </a:xfrm>
              <a:prstGeom prst="roundRect">
                <a:avLst>
                  <a:gd name="adj" fmla="val 2876"/>
                </a:avLst>
              </a:prstGeom>
              <a:solidFill>
                <a:srgbClr val="FFFC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" name="Freeform 5"/>
              <p:cNvSpPr/>
              <p:nvPr/>
            </p:nvSpPr>
            <p:spPr>
              <a:xfrm flipH="1">
                <a:off x="300063" y="973364"/>
                <a:ext cx="1501004" cy="1508836"/>
              </a:xfrm>
              <a:custGeom>
                <a:avLst/>
                <a:gdLst/>
                <a:ahLst/>
                <a:cxnLst/>
                <a:rect l="l" t="t" r="r" b="b"/>
                <a:pathLst>
                  <a:path w="1501004" h="3024000">
                    <a:moveTo>
                      <a:pt x="1501004" y="0"/>
                    </a:moveTo>
                    <a:lnTo>
                      <a:pt x="0" y="0"/>
                    </a:lnTo>
                    <a:lnTo>
                      <a:pt x="0" y="3024000"/>
                    </a:lnTo>
                    <a:lnTo>
                      <a:pt x="1501004" y="3024000"/>
                    </a:lnTo>
                    <a:lnTo>
                      <a:pt x="1501004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t="1" b="-100420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2318322" y="655423"/>
                <a:ext cx="1734349" cy="1826777"/>
              </a:xfrm>
              <a:custGeom>
                <a:avLst/>
                <a:gdLst/>
                <a:ahLst/>
                <a:cxnLst/>
                <a:rect l="l" t="t" r="r" b="b"/>
                <a:pathLst>
                  <a:path w="1734349" h="3222607">
                    <a:moveTo>
                      <a:pt x="0" y="0"/>
                    </a:moveTo>
                    <a:lnTo>
                      <a:pt x="1734349" y="0"/>
                    </a:lnTo>
                    <a:lnTo>
                      <a:pt x="1734349" y="3222607"/>
                    </a:lnTo>
                    <a:lnTo>
                      <a:pt x="0" y="322260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b="-76409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8890933" y="973365"/>
                <a:ext cx="1501004" cy="1508835"/>
              </a:xfrm>
              <a:custGeom>
                <a:avLst/>
                <a:gdLst/>
                <a:ahLst/>
                <a:cxnLst/>
                <a:rect l="l" t="t" r="r" b="b"/>
                <a:pathLst>
                  <a:path w="2001338" h="4032000">
                    <a:moveTo>
                      <a:pt x="0" y="0"/>
                    </a:moveTo>
                    <a:lnTo>
                      <a:pt x="2001338" y="0"/>
                    </a:lnTo>
                    <a:lnTo>
                      <a:pt x="2001338" y="4032000"/>
                    </a:lnTo>
                    <a:lnTo>
                      <a:pt x="0" y="403200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b="-100420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 flipH="1">
                <a:off x="6639328" y="655423"/>
                <a:ext cx="1734349" cy="1826777"/>
              </a:xfrm>
              <a:custGeom>
                <a:avLst/>
                <a:gdLst/>
                <a:ahLst/>
                <a:cxnLst/>
                <a:rect l="l" t="t" r="r" b="b"/>
                <a:pathLst>
                  <a:path w="2312465" h="4296809">
                    <a:moveTo>
                      <a:pt x="2312465" y="0"/>
                    </a:moveTo>
                    <a:lnTo>
                      <a:pt x="0" y="0"/>
                    </a:lnTo>
                    <a:lnTo>
                      <a:pt x="0" y="4296809"/>
                    </a:lnTo>
                    <a:lnTo>
                      <a:pt x="2312465" y="4296809"/>
                    </a:lnTo>
                    <a:lnTo>
                      <a:pt x="2312465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b="-76409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 flipH="1">
                <a:off x="7954671" y="812262"/>
                <a:ext cx="1423244" cy="1669938"/>
              </a:xfrm>
              <a:custGeom>
                <a:avLst/>
                <a:gdLst/>
                <a:ahLst/>
                <a:cxnLst/>
                <a:rect l="l" t="t" r="r" b="b"/>
                <a:pathLst>
                  <a:path w="1897658" h="4208516">
                    <a:moveTo>
                      <a:pt x="1897658" y="0"/>
                    </a:moveTo>
                    <a:lnTo>
                      <a:pt x="0" y="0"/>
                    </a:lnTo>
                    <a:lnTo>
                      <a:pt x="0" y="4208516"/>
                    </a:lnTo>
                    <a:lnTo>
                      <a:pt x="1897658" y="4208516"/>
                    </a:lnTo>
                    <a:lnTo>
                      <a:pt x="1897658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 b="-8901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1314086" y="812261"/>
                <a:ext cx="1423243" cy="1669939"/>
              </a:xfrm>
              <a:custGeom>
                <a:avLst/>
                <a:gdLst/>
                <a:ahLst/>
                <a:cxnLst/>
                <a:rect l="l" t="t" r="r" b="b"/>
                <a:pathLst>
                  <a:path w="1423243" h="3156387">
                    <a:moveTo>
                      <a:pt x="0" y="0"/>
                    </a:moveTo>
                    <a:lnTo>
                      <a:pt x="1423243" y="0"/>
                    </a:lnTo>
                    <a:lnTo>
                      <a:pt x="1423243" y="3156387"/>
                    </a:lnTo>
                    <a:lnTo>
                      <a:pt x="0" y="315638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 b="-89012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63" name="Text">
              <a:extLst>
                <a:ext uri="{FF2B5EF4-FFF2-40B4-BE49-F238E27FC236}">
                  <a16:creationId xmlns:a16="http://schemas.microsoft.com/office/drawing/2014/main" id="{B465354D-7A7B-9D97-289A-4AF0D1959953}"/>
                </a:ext>
              </a:extLst>
            </p:cNvPr>
            <p:cNvGrpSpPr/>
            <p:nvPr/>
          </p:nvGrpSpPr>
          <p:grpSpPr>
            <a:xfrm>
              <a:off x="635725" y="479264"/>
              <a:ext cx="9420550" cy="2439740"/>
              <a:chOff x="635725" y="479264"/>
              <a:chExt cx="9420550" cy="2439740"/>
            </a:xfrm>
          </p:grpSpPr>
          <p:sp>
            <p:nvSpPr>
              <p:cNvPr id="42" name="TextBox 42"/>
              <p:cNvSpPr txBox="1"/>
              <p:nvPr/>
            </p:nvSpPr>
            <p:spPr>
              <a:xfrm>
                <a:off x="9308953" y="2779030"/>
                <a:ext cx="483989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Deadline</a:t>
                </a:r>
              </a:p>
            </p:txBody>
          </p:sp>
          <p:sp>
            <p:nvSpPr>
              <p:cNvPr id="41" name="TextBox 41"/>
              <p:cNvSpPr txBox="1"/>
              <p:nvPr/>
            </p:nvSpPr>
            <p:spPr>
              <a:xfrm>
                <a:off x="7408308" y="2779030"/>
                <a:ext cx="921321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Task Description</a:t>
                </a:r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6065100" y="2777555"/>
                <a:ext cx="243780" cy="14144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Role</a:t>
                </a:r>
              </a:p>
            </p:txBody>
          </p:sp>
          <p:sp>
            <p:nvSpPr>
              <p:cNvPr id="39" name="TextBox 39"/>
              <p:cNvSpPr txBox="1"/>
              <p:nvPr/>
            </p:nvSpPr>
            <p:spPr>
              <a:xfrm>
                <a:off x="4351754" y="2777555"/>
                <a:ext cx="306512" cy="14144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Email</a:t>
                </a:r>
              </a:p>
            </p:txBody>
          </p:sp>
          <p:sp>
            <p:nvSpPr>
              <p:cNvPr id="38" name="TextBox 38"/>
              <p:cNvSpPr txBox="1"/>
              <p:nvPr/>
            </p:nvSpPr>
            <p:spPr>
              <a:xfrm>
                <a:off x="2653144" y="2777555"/>
                <a:ext cx="339775" cy="14144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Phone</a:t>
                </a:r>
              </a:p>
            </p:txBody>
          </p:sp>
          <p:sp>
            <p:nvSpPr>
              <p:cNvPr id="37" name="TextBox 37"/>
              <p:cNvSpPr txBox="1"/>
              <p:nvPr/>
            </p:nvSpPr>
            <p:spPr>
              <a:xfrm>
                <a:off x="751784" y="2779030"/>
                <a:ext cx="778536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00" spc="18" dirty="0">
                    <a:solidFill>
                      <a:srgbClr val="133F54"/>
                    </a:solidFill>
                    <a:latin typeface="Fredoka Medium"/>
                    <a:ea typeface="Fredoka Medium"/>
                    <a:cs typeface="Fredoka Medium"/>
                    <a:sym typeface="Fredoka Medium"/>
                  </a:rPr>
                  <a:t>Student Name</a:t>
                </a:r>
              </a:p>
            </p:txBody>
          </p:sp>
          <p:sp>
            <p:nvSpPr>
              <p:cNvPr id="49" name="TextBox 49"/>
              <p:cNvSpPr txBox="1"/>
              <p:nvPr/>
            </p:nvSpPr>
            <p:spPr>
              <a:xfrm>
                <a:off x="8699553" y="655864"/>
                <a:ext cx="1356722" cy="1075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r">
                  <a:spcBef>
                    <a:spcPct val="0"/>
                  </a:spcBef>
                </a:pPr>
                <a:r>
                  <a:rPr lang="en-US" sz="699" u="none" strike="noStrike" dirty="0">
                    <a:solidFill>
                      <a:srgbClr val="133F54">
                        <a:alpha val="80000"/>
                      </a:srgbClr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Grade - Class</a:t>
                </a:r>
              </a:p>
            </p:txBody>
          </p:sp>
          <p:sp>
            <p:nvSpPr>
              <p:cNvPr id="48" name="TextBox 48"/>
              <p:cNvSpPr txBox="1"/>
              <p:nvPr/>
            </p:nvSpPr>
            <p:spPr>
              <a:xfrm>
                <a:off x="8745445" y="479264"/>
                <a:ext cx="1310830" cy="21050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r">
                  <a:spcBef>
                    <a:spcPct val="0"/>
                  </a:spcBef>
                </a:pPr>
                <a:r>
                  <a:rPr lang="en-US" sz="1368" b="1" dirty="0">
                    <a:solidFill>
                      <a:srgbClr val="F1723C"/>
                    </a:solidFill>
                    <a:latin typeface="Fredoka" pitchFamily="2" charset="-79"/>
                    <a:ea typeface="Fredoka Bold"/>
                    <a:cs typeface="Fredoka" pitchFamily="2" charset="-79"/>
                    <a:sym typeface="Fredoka Bold"/>
                  </a:rPr>
                  <a:t>8th - 8A</a:t>
                </a:r>
              </a:p>
            </p:txBody>
          </p:sp>
          <p:sp>
            <p:nvSpPr>
              <p:cNvPr id="44" name="TextBox 44"/>
              <p:cNvSpPr txBox="1"/>
              <p:nvPr/>
            </p:nvSpPr>
            <p:spPr>
              <a:xfrm>
                <a:off x="4302350" y="1665732"/>
                <a:ext cx="2087301" cy="18742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 b="1" dirty="0">
                    <a:solidFill>
                      <a:srgbClr val="133F54">
                        <a:alpha val="80000"/>
                      </a:srgbClr>
                    </a:solidFill>
                    <a:latin typeface="Fredoka" pitchFamily="2" charset="-79"/>
                    <a:ea typeface="Fredoka Bold"/>
                    <a:cs typeface="Fredoka" pitchFamily="2" charset="-79"/>
                    <a:sym typeface="Fredoka Bold"/>
                  </a:rPr>
                  <a:t>SIGN UP SHEET</a:t>
                </a:r>
              </a:p>
            </p:txBody>
          </p:sp>
          <p:sp>
            <p:nvSpPr>
              <p:cNvPr id="43" name="TextBox 43"/>
              <p:cNvSpPr txBox="1"/>
              <p:nvPr/>
            </p:nvSpPr>
            <p:spPr>
              <a:xfrm>
                <a:off x="3873590" y="935327"/>
                <a:ext cx="2946221" cy="82285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5347" b="1" dirty="0">
                    <a:solidFill>
                      <a:srgbClr val="F1723C"/>
                    </a:solidFill>
                    <a:latin typeface="Fredoka" pitchFamily="2" charset="-79"/>
                    <a:ea typeface="Fredoka Bold"/>
                    <a:cs typeface="Fredoka" pitchFamily="2" charset="-79"/>
                    <a:sym typeface="Fredoka Bold"/>
                  </a:rPr>
                  <a:t>CLASS</a:t>
                </a:r>
              </a:p>
            </p:txBody>
          </p:sp>
          <p:sp>
            <p:nvSpPr>
              <p:cNvPr id="46" name="TextBox 46"/>
              <p:cNvSpPr txBox="1"/>
              <p:nvPr/>
            </p:nvSpPr>
            <p:spPr>
              <a:xfrm>
                <a:off x="635725" y="655864"/>
                <a:ext cx="1356722" cy="1075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699" dirty="0">
                    <a:solidFill>
                      <a:srgbClr val="133F54">
                        <a:alpha val="80000"/>
                      </a:srgbClr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School name</a:t>
                </a:r>
              </a:p>
            </p:txBody>
          </p:sp>
          <p:sp>
            <p:nvSpPr>
              <p:cNvPr id="45" name="TextBox 45"/>
              <p:cNvSpPr txBox="1"/>
              <p:nvPr/>
            </p:nvSpPr>
            <p:spPr>
              <a:xfrm>
                <a:off x="635725" y="479264"/>
                <a:ext cx="1665347" cy="18466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200" b="1" dirty="0">
                    <a:solidFill>
                      <a:srgbClr val="F1723C"/>
                    </a:solidFill>
                    <a:latin typeface="Fredoka" pitchFamily="2" charset="-79"/>
                    <a:ea typeface="Fredoka Bold"/>
                    <a:cs typeface="Fredoka" pitchFamily="2" charset="-79"/>
                    <a:sym typeface="Fredoka Bold"/>
                  </a:rPr>
                  <a:t>Whisperwood</a:t>
                </a:r>
              </a:p>
            </p:txBody>
          </p:sp>
        </p:grpSp>
        <p:sp>
          <p:nvSpPr>
            <p:cNvPr id="36" name="QuickSignup"/>
            <p:cNvSpPr/>
            <p:nvPr/>
          </p:nvSpPr>
          <p:spPr>
            <a:xfrm>
              <a:off x="5013426" y="7325017"/>
              <a:ext cx="666548" cy="134351"/>
            </a:xfrm>
            <a:custGeom>
              <a:avLst/>
              <a:gdLst/>
              <a:ahLst/>
              <a:cxnLst/>
              <a:rect l="l" t="t" r="r" b="b"/>
              <a:pathLst>
                <a:path w="666548" h="134351">
                  <a:moveTo>
                    <a:pt x="0" y="0"/>
                  </a:moveTo>
                  <a:lnTo>
                    <a:pt x="666548" y="0"/>
                  </a:lnTo>
                  <a:lnTo>
                    <a:pt x="666548" y="134351"/>
                  </a:lnTo>
                  <a:lnTo>
                    <a:pt x="0" y="13435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80000"/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21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Fredoka SemiBold</vt:lpstr>
      <vt:lpstr>Fredoka Medium</vt:lpstr>
      <vt:lpstr>Fredoka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(Landscape)</dc:title>
  <dc:creator>Hoang Anh</dc:creator>
  <cp:lastModifiedBy>Hoang Anh</cp:lastModifiedBy>
  <cp:revision>33</cp:revision>
  <dcterms:created xsi:type="dcterms:W3CDTF">2006-08-16T00:00:00Z</dcterms:created>
  <dcterms:modified xsi:type="dcterms:W3CDTF">2024-07-26T09:03:43Z</dcterms:modified>
  <dc:identifier>DAGL02y4JFo</dc:identifier>
</cp:coreProperties>
</file>