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League Spartan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D7474"/>
    <a:srgbClr val="F9F6EE"/>
    <a:srgbClr val="9F9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8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Class #3">
            <a:extLst>
              <a:ext uri="{FF2B5EF4-FFF2-40B4-BE49-F238E27FC236}">
                <a16:creationId xmlns:a16="http://schemas.microsoft.com/office/drawing/2014/main" id="{2A710579-C784-9A60-84FC-2431D46001B8}"/>
              </a:ext>
            </a:extLst>
          </p:cNvPr>
          <p:cNvGrpSpPr/>
          <p:nvPr/>
        </p:nvGrpSpPr>
        <p:grpSpPr>
          <a:xfrm>
            <a:off x="369129" y="282464"/>
            <a:ext cx="9954442" cy="7162941"/>
            <a:chOff x="369129" y="282464"/>
            <a:chExt cx="9954442" cy="716294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3D7AAFE-0CFC-5224-D73D-A5F107ED0312}"/>
                </a:ext>
              </a:extLst>
            </p:cNvPr>
            <p:cNvGrpSpPr/>
            <p:nvPr/>
          </p:nvGrpSpPr>
          <p:grpSpPr>
            <a:xfrm>
              <a:off x="588256" y="282464"/>
              <a:ext cx="9516887" cy="1941146"/>
              <a:chOff x="587557" y="282464"/>
              <a:chExt cx="9516887" cy="1941146"/>
            </a:xfrm>
          </p:grpSpPr>
          <p:sp>
            <p:nvSpPr>
              <p:cNvPr id="3" name="Freeform 3"/>
              <p:cNvSpPr/>
              <p:nvPr/>
            </p:nvSpPr>
            <p:spPr>
              <a:xfrm flipH="1">
                <a:off x="587557" y="282464"/>
                <a:ext cx="2950071" cy="1941146"/>
              </a:xfrm>
              <a:custGeom>
                <a:avLst/>
                <a:gdLst/>
                <a:ahLst/>
                <a:cxnLst/>
                <a:rect l="l" t="t" r="r" b="b"/>
                <a:pathLst>
                  <a:path w="2950071" h="1941146">
                    <a:moveTo>
                      <a:pt x="2950070" y="0"/>
                    </a:moveTo>
                    <a:lnTo>
                      <a:pt x="0" y="0"/>
                    </a:lnTo>
                    <a:lnTo>
                      <a:pt x="0" y="1941146"/>
                    </a:lnTo>
                    <a:lnTo>
                      <a:pt x="2950070" y="1941146"/>
                    </a:lnTo>
                    <a:lnTo>
                      <a:pt x="295007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7154373" y="282464"/>
                <a:ext cx="2950071" cy="1941146"/>
              </a:xfrm>
              <a:custGeom>
                <a:avLst/>
                <a:gdLst/>
                <a:ahLst/>
                <a:cxnLst/>
                <a:rect l="l" t="t" r="r" b="b"/>
                <a:pathLst>
                  <a:path w="2950071" h="1941146">
                    <a:moveTo>
                      <a:pt x="0" y="0"/>
                    </a:moveTo>
                    <a:lnTo>
                      <a:pt x="2950070" y="0"/>
                    </a:lnTo>
                    <a:lnTo>
                      <a:pt x="2950070" y="1941146"/>
                    </a:lnTo>
                    <a:lnTo>
                      <a:pt x="0" y="19411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97C0E3-4B67-9041-8ABE-F1002319259C}"/>
                </a:ext>
              </a:extLst>
            </p:cNvPr>
            <p:cNvGrpSpPr/>
            <p:nvPr/>
          </p:nvGrpSpPr>
          <p:grpSpPr>
            <a:xfrm>
              <a:off x="369129" y="1718096"/>
              <a:ext cx="9954442" cy="5488136"/>
              <a:chOff x="369129" y="1718096"/>
              <a:chExt cx="9954442" cy="54881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69829" y="1718096"/>
                <a:ext cx="9953742" cy="5488136"/>
              </a:xfrm>
              <a:custGeom>
                <a:avLst/>
                <a:gdLst/>
                <a:ahLst/>
                <a:cxnLst/>
                <a:rect l="l" t="t" r="r" b="b"/>
                <a:pathLst>
                  <a:path w="4225275" h="2329665">
                    <a:moveTo>
                      <a:pt x="11667" y="0"/>
                    </a:moveTo>
                    <a:lnTo>
                      <a:pt x="4213608" y="0"/>
                    </a:lnTo>
                    <a:cubicBezTo>
                      <a:pt x="4216702" y="0"/>
                      <a:pt x="4219670" y="1229"/>
                      <a:pt x="4221858" y="3417"/>
                    </a:cubicBezTo>
                    <a:cubicBezTo>
                      <a:pt x="4224046" y="5605"/>
                      <a:pt x="4225275" y="8573"/>
                      <a:pt x="4225275" y="11667"/>
                    </a:cubicBezTo>
                    <a:lnTo>
                      <a:pt x="4225275" y="2317998"/>
                    </a:lnTo>
                    <a:cubicBezTo>
                      <a:pt x="4225275" y="2321092"/>
                      <a:pt x="4224046" y="2324060"/>
                      <a:pt x="4221858" y="2326248"/>
                    </a:cubicBezTo>
                    <a:cubicBezTo>
                      <a:pt x="4219670" y="2328436"/>
                      <a:pt x="4216702" y="2329665"/>
                      <a:pt x="4213608" y="2329665"/>
                    </a:cubicBezTo>
                    <a:lnTo>
                      <a:pt x="11667" y="2329665"/>
                    </a:lnTo>
                    <a:cubicBezTo>
                      <a:pt x="8573" y="2329665"/>
                      <a:pt x="5605" y="2328436"/>
                      <a:pt x="3417" y="2326248"/>
                    </a:cubicBezTo>
                    <a:cubicBezTo>
                      <a:pt x="1229" y="2324060"/>
                      <a:pt x="0" y="2321092"/>
                      <a:pt x="0" y="2317998"/>
                    </a:cubicBezTo>
                    <a:lnTo>
                      <a:pt x="0" y="11667"/>
                    </a:lnTo>
                    <a:cubicBezTo>
                      <a:pt x="0" y="8573"/>
                      <a:pt x="1229" y="5605"/>
                      <a:pt x="3417" y="3417"/>
                    </a:cubicBezTo>
                    <a:cubicBezTo>
                      <a:pt x="5605" y="1229"/>
                      <a:pt x="8573" y="0"/>
                      <a:pt x="1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369129" y="1718096"/>
                <a:ext cx="9953742" cy="396772"/>
              </a:xfrm>
              <a:custGeom>
                <a:avLst/>
                <a:gdLst/>
                <a:ahLst/>
                <a:cxnLst/>
                <a:rect l="l" t="t" r="r" b="b"/>
                <a:pathLst>
                  <a:path w="4225275" h="168426">
                    <a:moveTo>
                      <a:pt x="0" y="0"/>
                    </a:moveTo>
                    <a:lnTo>
                      <a:pt x="4225275" y="0"/>
                    </a:lnTo>
                    <a:lnTo>
                      <a:pt x="4225275" y="168426"/>
                    </a:lnTo>
                    <a:lnTo>
                      <a:pt x="0" y="168426"/>
                    </a:lnTo>
                    <a:close/>
                  </a:path>
                </a:pathLst>
              </a:custGeom>
              <a:solidFill>
                <a:srgbClr val="FFD98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369829" y="250211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369829" y="289412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369829" y="328613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369829" y="367814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69829" y="407015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369829" y="446216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369829" y="485417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369829" y="524618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369829" y="563819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69829" y="603020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69829" y="642221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69829" y="681422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69829" y="2110106"/>
                <a:ext cx="9953742" cy="0"/>
              </a:xfrm>
              <a:prstGeom prst="line">
                <a:avLst/>
              </a:prstGeom>
              <a:ln w="6350" cap="flat">
                <a:solidFill>
                  <a:srgbClr val="5E413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2859946" y="1718096"/>
                <a:ext cx="0" cy="5488136"/>
              </a:xfrm>
              <a:prstGeom prst="line">
                <a:avLst/>
              </a:prstGeom>
              <a:ln w="6350" cap="flat">
                <a:solidFill>
                  <a:srgbClr val="8E7F7B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H="1">
                <a:off x="5095112" y="1718096"/>
                <a:ext cx="0" cy="5488136"/>
              </a:xfrm>
              <a:prstGeom prst="line">
                <a:avLst/>
              </a:prstGeom>
              <a:ln w="6350" cap="flat">
                <a:solidFill>
                  <a:srgbClr val="8E7F7B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 flipH="1">
                <a:off x="7706610" y="1718096"/>
                <a:ext cx="0" cy="5488136"/>
              </a:xfrm>
              <a:prstGeom prst="line">
                <a:avLst/>
              </a:prstGeom>
              <a:ln w="6350" cap="flat">
                <a:solidFill>
                  <a:srgbClr val="8E7F7B">
                    <a:alpha val="6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19">
                <a:extLst>
                  <a:ext uri="{FF2B5EF4-FFF2-40B4-BE49-F238E27FC236}">
                    <a16:creationId xmlns:a16="http://schemas.microsoft.com/office/drawing/2014/main" id="{1BD23CA5-5F7F-8E90-7AF7-C245D15613F3}"/>
                  </a:ext>
                </a:extLst>
              </p:cNvPr>
              <p:cNvSpPr/>
              <p:nvPr/>
            </p:nvSpPr>
            <p:spPr>
              <a:xfrm>
                <a:off x="369829" y="7206232"/>
                <a:ext cx="9953742" cy="0"/>
              </a:xfrm>
              <a:prstGeom prst="line">
                <a:avLst/>
              </a:prstGeom>
              <a:ln w="6350" cap="flat">
                <a:solidFill>
                  <a:srgbClr val="5E4139">
                    <a:alpha val="3098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3" name="Text">
              <a:extLst>
                <a:ext uri="{FF2B5EF4-FFF2-40B4-BE49-F238E27FC236}">
                  <a16:creationId xmlns:a16="http://schemas.microsoft.com/office/drawing/2014/main" id="{8322EFCD-CC4D-E607-B8E8-A0DD1A956999}"/>
                </a:ext>
              </a:extLst>
            </p:cNvPr>
            <p:cNvGrpSpPr/>
            <p:nvPr/>
          </p:nvGrpSpPr>
          <p:grpSpPr>
            <a:xfrm>
              <a:off x="916536" y="537592"/>
              <a:ext cx="8236742" cy="1453586"/>
              <a:chOff x="916536" y="537592"/>
              <a:chExt cx="8236742" cy="1453586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916536" y="1829595"/>
                <a:ext cx="139670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050" b="1" dirty="0">
                    <a:solidFill>
                      <a:srgbClr val="462B23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Student Name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520448" y="1829595"/>
                <a:ext cx="91416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spcBef>
                    <a:spcPct val="0"/>
                  </a:spcBef>
                  <a:defRPr sz="1050" b="1">
                    <a:solidFill>
                      <a:srgbClr val="462B23"/>
                    </a:solidFill>
                    <a:latin typeface="League Spartan"/>
                    <a:ea typeface="League Spartan"/>
                    <a:cs typeface="League Spartan"/>
                  </a:defRPr>
                </a:lvl1pPr>
              </a:lstStyle>
              <a:p>
                <a:r>
                  <a:rPr lang="en-US" dirty="0">
                    <a:sym typeface="League Spartan"/>
                  </a:rPr>
                  <a:t>Phone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943779" y="1829595"/>
                <a:ext cx="914163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spcBef>
                    <a:spcPct val="0"/>
                  </a:spcBef>
                  <a:defRPr sz="1050" b="1">
                    <a:solidFill>
                      <a:srgbClr val="462B23"/>
                    </a:solidFill>
                    <a:latin typeface="League Spartan"/>
                    <a:ea typeface="League Spartan"/>
                    <a:cs typeface="League Spartan"/>
                  </a:defRPr>
                </a:lvl1pPr>
              </a:lstStyle>
              <a:p>
                <a:r>
                  <a:rPr lang="en-US" dirty="0">
                    <a:sym typeface="League Spartan"/>
                  </a:rPr>
                  <a:t>Email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8876904" y="1829595"/>
                <a:ext cx="276374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>
                <a:defPPr>
                  <a:defRPr lang="en-US"/>
                </a:defPPr>
                <a:lvl1pPr lvl="0" indent="0" algn="ctr">
                  <a:spcBef>
                    <a:spcPct val="0"/>
                  </a:spcBef>
                  <a:defRPr sz="1050" b="1">
                    <a:solidFill>
                      <a:srgbClr val="462B23"/>
                    </a:solidFill>
                    <a:latin typeface="League Spartan"/>
                    <a:ea typeface="League Spartan"/>
                    <a:cs typeface="League Spartan"/>
                  </a:defRPr>
                </a:lvl1pPr>
              </a:lstStyle>
              <a:p>
                <a:r>
                  <a:rPr lang="en-US" dirty="0">
                    <a:sym typeface="League Spartan"/>
                  </a:rPr>
                  <a:t>Task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4403078" y="1135995"/>
                <a:ext cx="1887245" cy="2616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rgbClr val="FFFFFF">
                        <a:alpha val="80000"/>
                      </a:srgbClr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SIGN UP SHEET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4279199" y="537592"/>
                <a:ext cx="2135002" cy="6924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500" b="1" dirty="0">
                    <a:solidFill>
                      <a:srgbClr val="FFFFFF"/>
                    </a:solidFill>
                    <a:latin typeface="League Spartan"/>
                    <a:ea typeface="League Spartan"/>
                    <a:cs typeface="League Spartan"/>
                    <a:sym typeface="League Spartan"/>
                  </a:rPr>
                  <a:t>CLASS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4955744" y="7287801"/>
              <a:ext cx="781913" cy="157604"/>
            </a:xfrm>
            <a:custGeom>
              <a:avLst/>
              <a:gdLst/>
              <a:ahLst/>
              <a:cxnLst/>
              <a:rect l="l" t="t" r="r" b="b"/>
              <a:pathLst>
                <a:path w="781913" h="157604">
                  <a:moveTo>
                    <a:pt x="0" y="0"/>
                  </a:moveTo>
                  <a:lnTo>
                    <a:pt x="781912" y="0"/>
                  </a:lnTo>
                  <a:lnTo>
                    <a:pt x="781912" y="157604"/>
                  </a:lnTo>
                  <a:lnTo>
                    <a:pt x="0" y="157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League Spartan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Hoang Anh</cp:lastModifiedBy>
  <cp:revision>33</cp:revision>
  <dcterms:created xsi:type="dcterms:W3CDTF">2006-08-16T00:00:00Z</dcterms:created>
  <dcterms:modified xsi:type="dcterms:W3CDTF">2024-07-26T09:04:22Z</dcterms:modified>
  <dc:identifier>DAGL02y4JFo</dc:identifier>
</cp:coreProperties>
</file>