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7" r:id="rId2"/>
  </p:sldIdLst>
  <p:sldSz cx="7556500" cy="10693400"/>
  <p:notesSz cx="6858000" cy="9144000"/>
  <p:embeddedFontLst>
    <p:embeddedFont>
      <p:font typeface="Poppins" panose="00000500000000000000" pitchFamily="2" charset="0"/>
      <p:regular r:id="rId3"/>
      <p:bold r:id="rId4"/>
      <p:italic r:id="rId5"/>
      <p:boldItalic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282A"/>
    <a:srgbClr val="FF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91" autoAdjust="0"/>
    <p:restoredTop sz="94622" autoAdjust="0"/>
  </p:normalViewPr>
  <p:slideViewPr>
    <p:cSldViewPr>
      <p:cViewPr varScale="1">
        <p:scale>
          <a:sx n="65" d="100"/>
          <a:sy n="65" d="100"/>
        </p:scale>
        <p:origin x="262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7A3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Committee #1">
            <a:extLst>
              <a:ext uri="{FF2B5EF4-FFF2-40B4-BE49-F238E27FC236}">
                <a16:creationId xmlns:a16="http://schemas.microsoft.com/office/drawing/2014/main" id="{5E76CAC8-73FE-96B4-D812-B736679C01EA}"/>
              </a:ext>
            </a:extLst>
          </p:cNvPr>
          <p:cNvGrpSpPr/>
          <p:nvPr/>
        </p:nvGrpSpPr>
        <p:grpSpPr>
          <a:xfrm>
            <a:off x="0" y="288942"/>
            <a:ext cx="7556500" cy="10307084"/>
            <a:chOff x="0" y="288942"/>
            <a:chExt cx="7556500" cy="10307084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730255C3-A00D-3BB0-050A-159E9FD23F78}"/>
                </a:ext>
              </a:extLst>
            </p:cNvPr>
            <p:cNvGrpSpPr/>
            <p:nvPr/>
          </p:nvGrpSpPr>
          <p:grpSpPr>
            <a:xfrm>
              <a:off x="0" y="288942"/>
              <a:ext cx="7556500" cy="10115516"/>
              <a:chOff x="0" y="288942"/>
              <a:chExt cx="7556500" cy="10115516"/>
            </a:xfrm>
          </p:grpSpPr>
          <p:sp>
            <p:nvSpPr>
              <p:cNvPr id="3" name="Freeform 3"/>
              <p:cNvSpPr/>
              <p:nvPr/>
            </p:nvSpPr>
            <p:spPr>
              <a:xfrm>
                <a:off x="284905" y="288942"/>
                <a:ext cx="6986690" cy="10115516"/>
              </a:xfrm>
              <a:custGeom>
                <a:avLst/>
                <a:gdLst/>
                <a:ahLst/>
                <a:cxnLst/>
                <a:rect l="l" t="t" r="r" b="b"/>
                <a:pathLst>
                  <a:path w="3505645" h="5075566">
                    <a:moveTo>
                      <a:pt x="0" y="0"/>
                    </a:moveTo>
                    <a:lnTo>
                      <a:pt x="3505645" y="0"/>
                    </a:lnTo>
                    <a:lnTo>
                      <a:pt x="3505645" y="5075566"/>
                    </a:lnTo>
                    <a:lnTo>
                      <a:pt x="0" y="5075566"/>
                    </a:lnTo>
                    <a:close/>
                  </a:path>
                </a:pathLst>
              </a:custGeom>
              <a:solidFill>
                <a:srgbClr val="FFFCF4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" name="Freeform 6"/>
              <p:cNvSpPr/>
              <p:nvPr/>
            </p:nvSpPr>
            <p:spPr>
              <a:xfrm>
                <a:off x="0" y="2170618"/>
                <a:ext cx="7556500" cy="383586"/>
              </a:xfrm>
              <a:custGeom>
                <a:avLst/>
                <a:gdLst/>
                <a:ahLst/>
                <a:cxnLst/>
                <a:rect l="l" t="t" r="r" b="b"/>
                <a:pathLst>
                  <a:path w="2709333" h="137469">
                    <a:moveTo>
                      <a:pt x="0" y="0"/>
                    </a:moveTo>
                    <a:lnTo>
                      <a:pt x="2709333" y="0"/>
                    </a:lnTo>
                    <a:lnTo>
                      <a:pt x="2709333" y="137469"/>
                    </a:lnTo>
                    <a:lnTo>
                      <a:pt x="0" y="137469"/>
                    </a:lnTo>
                    <a:close/>
                  </a:path>
                </a:pathLst>
              </a:custGeom>
              <a:solidFill>
                <a:srgbClr val="97A3B4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" name="AutoShape 8"/>
              <p:cNvSpPr/>
              <p:nvPr/>
            </p:nvSpPr>
            <p:spPr>
              <a:xfrm>
                <a:off x="284905" y="3044845"/>
                <a:ext cx="6986690" cy="0"/>
              </a:xfrm>
              <a:prstGeom prst="line">
                <a:avLst/>
              </a:prstGeom>
              <a:ln w="9525" cap="flat">
                <a:solidFill>
                  <a:srgbClr val="D6D6D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" name="AutoShape 9"/>
              <p:cNvSpPr/>
              <p:nvPr/>
            </p:nvSpPr>
            <p:spPr>
              <a:xfrm>
                <a:off x="284905" y="3535486"/>
                <a:ext cx="6986690" cy="0"/>
              </a:xfrm>
              <a:prstGeom prst="line">
                <a:avLst/>
              </a:prstGeom>
              <a:ln w="9525" cap="flat">
                <a:solidFill>
                  <a:srgbClr val="D6D6D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" name="AutoShape 10"/>
              <p:cNvSpPr/>
              <p:nvPr/>
            </p:nvSpPr>
            <p:spPr>
              <a:xfrm>
                <a:off x="284905" y="4026127"/>
                <a:ext cx="6986690" cy="0"/>
              </a:xfrm>
              <a:prstGeom prst="line">
                <a:avLst/>
              </a:prstGeom>
              <a:ln w="9525" cap="flat">
                <a:solidFill>
                  <a:srgbClr val="D6D6D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" name="AutoShape 11"/>
              <p:cNvSpPr/>
              <p:nvPr/>
            </p:nvSpPr>
            <p:spPr>
              <a:xfrm>
                <a:off x="284905" y="4516768"/>
                <a:ext cx="6986690" cy="0"/>
              </a:xfrm>
              <a:prstGeom prst="line">
                <a:avLst/>
              </a:prstGeom>
              <a:ln w="9525" cap="flat">
                <a:solidFill>
                  <a:srgbClr val="D6D6D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" name="AutoShape 12"/>
              <p:cNvSpPr/>
              <p:nvPr/>
            </p:nvSpPr>
            <p:spPr>
              <a:xfrm>
                <a:off x="284905" y="5007409"/>
                <a:ext cx="6986690" cy="0"/>
              </a:xfrm>
              <a:prstGeom prst="line">
                <a:avLst/>
              </a:prstGeom>
              <a:ln w="9525" cap="flat">
                <a:solidFill>
                  <a:srgbClr val="D6D6D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" name="AutoShape 13"/>
              <p:cNvSpPr/>
              <p:nvPr/>
            </p:nvSpPr>
            <p:spPr>
              <a:xfrm>
                <a:off x="284905" y="5498050"/>
                <a:ext cx="6986690" cy="0"/>
              </a:xfrm>
              <a:prstGeom prst="line">
                <a:avLst/>
              </a:prstGeom>
              <a:ln w="9525" cap="flat">
                <a:solidFill>
                  <a:srgbClr val="D6D6D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" name="AutoShape 14"/>
              <p:cNvSpPr/>
              <p:nvPr/>
            </p:nvSpPr>
            <p:spPr>
              <a:xfrm>
                <a:off x="284905" y="5988691"/>
                <a:ext cx="6986690" cy="0"/>
              </a:xfrm>
              <a:prstGeom prst="line">
                <a:avLst/>
              </a:prstGeom>
              <a:ln w="9525" cap="flat">
                <a:solidFill>
                  <a:srgbClr val="D6D6D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5" name="AutoShape 15"/>
              <p:cNvSpPr/>
              <p:nvPr/>
            </p:nvSpPr>
            <p:spPr>
              <a:xfrm>
                <a:off x="284905" y="6479332"/>
                <a:ext cx="6986690" cy="0"/>
              </a:xfrm>
              <a:prstGeom prst="line">
                <a:avLst/>
              </a:prstGeom>
              <a:ln w="9525" cap="flat">
                <a:solidFill>
                  <a:srgbClr val="D6D6D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" name="AutoShape 16"/>
              <p:cNvSpPr/>
              <p:nvPr/>
            </p:nvSpPr>
            <p:spPr>
              <a:xfrm>
                <a:off x="284905" y="6969973"/>
                <a:ext cx="6986690" cy="0"/>
              </a:xfrm>
              <a:prstGeom prst="line">
                <a:avLst/>
              </a:prstGeom>
              <a:ln w="9525" cap="flat">
                <a:solidFill>
                  <a:srgbClr val="D6D6D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" name="AutoShape 17"/>
              <p:cNvSpPr/>
              <p:nvPr/>
            </p:nvSpPr>
            <p:spPr>
              <a:xfrm>
                <a:off x="284905" y="7460614"/>
                <a:ext cx="6986690" cy="0"/>
              </a:xfrm>
              <a:prstGeom prst="line">
                <a:avLst/>
              </a:prstGeom>
              <a:ln w="9525" cap="flat">
                <a:solidFill>
                  <a:srgbClr val="D6D6D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" name="AutoShape 18"/>
              <p:cNvSpPr/>
              <p:nvPr/>
            </p:nvSpPr>
            <p:spPr>
              <a:xfrm>
                <a:off x="284905" y="7951255"/>
                <a:ext cx="6986690" cy="0"/>
              </a:xfrm>
              <a:prstGeom prst="line">
                <a:avLst/>
              </a:prstGeom>
              <a:ln w="9525" cap="flat">
                <a:solidFill>
                  <a:srgbClr val="D6D6D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" name="AutoShape 19"/>
              <p:cNvSpPr/>
              <p:nvPr/>
            </p:nvSpPr>
            <p:spPr>
              <a:xfrm>
                <a:off x="284905" y="8441896"/>
                <a:ext cx="6986690" cy="0"/>
              </a:xfrm>
              <a:prstGeom prst="line">
                <a:avLst/>
              </a:prstGeom>
              <a:ln w="9525" cap="flat">
                <a:solidFill>
                  <a:srgbClr val="D6D6D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" name="AutoShape 20"/>
              <p:cNvSpPr/>
              <p:nvPr/>
            </p:nvSpPr>
            <p:spPr>
              <a:xfrm>
                <a:off x="284905" y="8932537"/>
                <a:ext cx="6986690" cy="0"/>
              </a:xfrm>
              <a:prstGeom prst="line">
                <a:avLst/>
              </a:prstGeom>
              <a:ln w="9525" cap="flat">
                <a:solidFill>
                  <a:srgbClr val="D6D6D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" name="AutoShape 21"/>
              <p:cNvSpPr/>
              <p:nvPr/>
            </p:nvSpPr>
            <p:spPr>
              <a:xfrm>
                <a:off x="284905" y="9423178"/>
                <a:ext cx="6986690" cy="0"/>
              </a:xfrm>
              <a:prstGeom prst="line">
                <a:avLst/>
              </a:prstGeom>
              <a:ln w="9525" cap="flat">
                <a:solidFill>
                  <a:srgbClr val="D6D6D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" name="AutoShape 22"/>
              <p:cNvSpPr/>
              <p:nvPr/>
            </p:nvSpPr>
            <p:spPr>
              <a:xfrm>
                <a:off x="284905" y="9913819"/>
                <a:ext cx="6986690" cy="0"/>
              </a:xfrm>
              <a:prstGeom prst="line">
                <a:avLst/>
              </a:prstGeom>
              <a:ln w="9525" cap="flat">
                <a:solidFill>
                  <a:srgbClr val="D6D6D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" name="AutoShape 23"/>
              <p:cNvSpPr/>
              <p:nvPr/>
            </p:nvSpPr>
            <p:spPr>
              <a:xfrm flipH="1">
                <a:off x="829509" y="2171319"/>
                <a:ext cx="0" cy="8233139"/>
              </a:xfrm>
              <a:prstGeom prst="line">
                <a:avLst/>
              </a:prstGeom>
              <a:ln w="9525" cap="flat">
                <a:solidFill>
                  <a:srgbClr val="D6D6D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" name="AutoShape 24"/>
              <p:cNvSpPr/>
              <p:nvPr/>
            </p:nvSpPr>
            <p:spPr>
              <a:xfrm>
                <a:off x="2974707" y="2171319"/>
                <a:ext cx="0" cy="8233139"/>
              </a:xfrm>
              <a:prstGeom prst="line">
                <a:avLst/>
              </a:prstGeom>
              <a:ln w="9525" cap="flat">
                <a:solidFill>
                  <a:srgbClr val="D6D6D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5" name="AutoShape 25"/>
              <p:cNvSpPr/>
              <p:nvPr/>
            </p:nvSpPr>
            <p:spPr>
              <a:xfrm>
                <a:off x="4731405" y="2171319"/>
                <a:ext cx="0" cy="8233139"/>
              </a:xfrm>
              <a:prstGeom prst="line">
                <a:avLst/>
              </a:prstGeom>
              <a:ln w="9525" cap="flat">
                <a:solidFill>
                  <a:srgbClr val="D6D6D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88AC8018-DED6-48CA-9B43-2381851D07E7}"/>
                </a:ext>
              </a:extLst>
            </p:cNvPr>
            <p:cNvGrpSpPr/>
            <p:nvPr/>
          </p:nvGrpSpPr>
          <p:grpSpPr>
            <a:xfrm>
              <a:off x="380004" y="2288545"/>
              <a:ext cx="6654021" cy="147733"/>
              <a:chOff x="380004" y="2288545"/>
              <a:chExt cx="6654021" cy="147733"/>
            </a:xfrm>
          </p:grpSpPr>
          <p:sp>
            <p:nvSpPr>
              <p:cNvPr id="27" name="TextBox 27"/>
              <p:cNvSpPr txBox="1"/>
              <p:nvPr/>
            </p:nvSpPr>
            <p:spPr>
              <a:xfrm>
                <a:off x="380004" y="2288545"/>
                <a:ext cx="354406" cy="147733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1" indent="0" algn="ctr">
                  <a:lnSpc>
                    <a:spcPts val="1188"/>
                  </a:lnSpc>
                  <a:spcBef>
                    <a:spcPct val="0"/>
                  </a:spcBef>
                </a:pPr>
                <a:r>
                  <a:rPr lang="en-US" sz="900" spc="18" dirty="0">
                    <a:solidFill>
                      <a:srgbClr val="FFFCF4"/>
                    </a:solidFill>
                    <a:latin typeface="Poppins"/>
                  </a:rPr>
                  <a:t>NO</a:t>
                </a:r>
              </a:p>
            </p:txBody>
          </p:sp>
          <p:sp>
            <p:nvSpPr>
              <p:cNvPr id="28" name="TextBox 28"/>
              <p:cNvSpPr txBox="1"/>
              <p:nvPr/>
            </p:nvSpPr>
            <p:spPr>
              <a:xfrm>
                <a:off x="1285289" y="2288545"/>
                <a:ext cx="1233639" cy="147733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1" indent="0" algn="ctr">
                  <a:lnSpc>
                    <a:spcPts val="1188"/>
                  </a:lnSpc>
                  <a:spcBef>
                    <a:spcPct val="0"/>
                  </a:spcBef>
                </a:pPr>
                <a:r>
                  <a:rPr lang="en-US" sz="900" spc="18" dirty="0">
                    <a:solidFill>
                      <a:srgbClr val="FFFCF4"/>
                    </a:solidFill>
                    <a:latin typeface="Poppins"/>
                  </a:rPr>
                  <a:t>FULL NAME</a:t>
                </a:r>
              </a:p>
            </p:txBody>
          </p:sp>
          <p:sp>
            <p:nvSpPr>
              <p:cNvPr id="29" name="TextBox 29"/>
              <p:cNvSpPr txBox="1"/>
              <p:nvPr/>
            </p:nvSpPr>
            <p:spPr>
              <a:xfrm>
                <a:off x="3236237" y="2288545"/>
                <a:ext cx="1233639" cy="147733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1" indent="0" algn="ctr">
                  <a:lnSpc>
                    <a:spcPts val="1188"/>
                  </a:lnSpc>
                  <a:spcBef>
                    <a:spcPct val="0"/>
                  </a:spcBef>
                </a:pPr>
                <a:r>
                  <a:rPr lang="en-US" sz="900" spc="18" dirty="0">
                    <a:solidFill>
                      <a:srgbClr val="FFFCF4"/>
                    </a:solidFill>
                    <a:latin typeface="Poppins"/>
                  </a:rPr>
                  <a:t>PHONE</a:t>
                </a:r>
              </a:p>
            </p:txBody>
          </p:sp>
          <p:sp>
            <p:nvSpPr>
              <p:cNvPr id="30" name="TextBox 30"/>
              <p:cNvSpPr txBox="1"/>
              <p:nvPr/>
            </p:nvSpPr>
            <p:spPr>
              <a:xfrm>
                <a:off x="4968976" y="2288545"/>
                <a:ext cx="2065049" cy="147733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1" indent="0" algn="ctr">
                  <a:lnSpc>
                    <a:spcPts val="1188"/>
                  </a:lnSpc>
                  <a:spcBef>
                    <a:spcPct val="0"/>
                  </a:spcBef>
                </a:pPr>
                <a:r>
                  <a:rPr lang="en-US" sz="900" spc="18" dirty="0">
                    <a:solidFill>
                      <a:srgbClr val="FFFCF4"/>
                    </a:solidFill>
                    <a:latin typeface="Poppins"/>
                  </a:rPr>
                  <a:t>PROFESSIONAL BACKGROUND</a:t>
                </a:r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0613E700-6073-6F98-2907-B4F3CAF7712E}"/>
                </a:ext>
              </a:extLst>
            </p:cNvPr>
            <p:cNvGrpSpPr/>
            <p:nvPr/>
          </p:nvGrpSpPr>
          <p:grpSpPr>
            <a:xfrm>
              <a:off x="547666" y="794427"/>
              <a:ext cx="6461168" cy="1376192"/>
              <a:chOff x="547666" y="794427"/>
              <a:chExt cx="6461168" cy="1376192"/>
            </a:xfrm>
          </p:grpSpPr>
          <p:sp>
            <p:nvSpPr>
              <p:cNvPr id="32" name="TextBox 32"/>
              <p:cNvSpPr txBox="1"/>
              <p:nvPr/>
            </p:nvSpPr>
            <p:spPr>
              <a:xfrm>
                <a:off x="1755617" y="794427"/>
                <a:ext cx="4048767" cy="78527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>
                  <a:lnSpc>
                    <a:spcPts val="5878"/>
                  </a:lnSpc>
                </a:pPr>
                <a:r>
                  <a:rPr lang="en-US" sz="5150" b="1" spc="-154" dirty="0">
                    <a:solidFill>
                      <a:srgbClr val="27282A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Committee</a:t>
                </a:r>
              </a:p>
            </p:txBody>
          </p:sp>
          <p:sp>
            <p:nvSpPr>
              <p:cNvPr id="33" name="TextBox 33"/>
              <p:cNvSpPr txBox="1"/>
              <p:nvPr/>
            </p:nvSpPr>
            <p:spPr>
              <a:xfrm>
                <a:off x="2412957" y="1480689"/>
                <a:ext cx="2734087" cy="176600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1" indent="0" algn="ctr">
                  <a:lnSpc>
                    <a:spcPts val="1410"/>
                  </a:lnSpc>
                  <a:spcBef>
                    <a:spcPct val="0"/>
                  </a:spcBef>
                </a:pPr>
                <a:r>
                  <a:rPr lang="en-US" sz="1050" spc="106" dirty="0">
                    <a:solidFill>
                      <a:srgbClr val="9B9192"/>
                    </a:solidFill>
                    <a:latin typeface="Poppins"/>
                  </a:rPr>
                  <a:t>SIGN UP SHEET</a:t>
                </a:r>
              </a:p>
            </p:txBody>
          </p:sp>
          <p:sp>
            <p:nvSpPr>
              <p:cNvPr id="34" name="Freeform 34"/>
              <p:cNvSpPr/>
              <p:nvPr/>
            </p:nvSpPr>
            <p:spPr>
              <a:xfrm flipH="1">
                <a:off x="547666" y="801571"/>
                <a:ext cx="1153433" cy="1369048"/>
              </a:xfrm>
              <a:custGeom>
                <a:avLst/>
                <a:gdLst/>
                <a:ahLst/>
                <a:cxnLst/>
                <a:rect l="l" t="t" r="r" b="b"/>
                <a:pathLst>
                  <a:path w="1153433" h="1369048">
                    <a:moveTo>
                      <a:pt x="1153433" y="0"/>
                    </a:moveTo>
                    <a:lnTo>
                      <a:pt x="0" y="0"/>
                    </a:lnTo>
                    <a:lnTo>
                      <a:pt x="0" y="1369047"/>
                    </a:lnTo>
                    <a:lnTo>
                      <a:pt x="1153433" y="1369047"/>
                    </a:lnTo>
                    <a:lnTo>
                      <a:pt x="1153433" y="0"/>
                    </a:lnTo>
                    <a:close/>
                  </a:path>
                </a:pathLst>
              </a:custGeom>
              <a:blipFill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5" name="Freeform 35"/>
              <p:cNvSpPr/>
              <p:nvPr/>
            </p:nvSpPr>
            <p:spPr>
              <a:xfrm>
                <a:off x="5855401" y="801571"/>
                <a:ext cx="1153433" cy="1369048"/>
              </a:xfrm>
              <a:custGeom>
                <a:avLst/>
                <a:gdLst/>
                <a:ahLst/>
                <a:cxnLst/>
                <a:rect l="l" t="t" r="r" b="b"/>
                <a:pathLst>
                  <a:path w="1153433" h="1369048">
                    <a:moveTo>
                      <a:pt x="0" y="0"/>
                    </a:moveTo>
                    <a:lnTo>
                      <a:pt x="1153433" y="0"/>
                    </a:lnTo>
                    <a:lnTo>
                      <a:pt x="1153433" y="1369047"/>
                    </a:lnTo>
                    <a:lnTo>
                      <a:pt x="0" y="1369047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26" name="QuickSignup"/>
            <p:cNvSpPr/>
            <p:nvPr/>
          </p:nvSpPr>
          <p:spPr>
            <a:xfrm>
              <a:off x="3447798" y="10462813"/>
              <a:ext cx="660903" cy="133213"/>
            </a:xfrm>
            <a:custGeom>
              <a:avLst/>
              <a:gdLst/>
              <a:ahLst/>
              <a:cxnLst/>
              <a:rect l="l" t="t" r="r" b="b"/>
              <a:pathLst>
                <a:path w="660903" h="133213">
                  <a:moveTo>
                    <a:pt x="0" y="0"/>
                  </a:moveTo>
                  <a:lnTo>
                    <a:pt x="660902" y="0"/>
                  </a:lnTo>
                  <a:lnTo>
                    <a:pt x="660902" y="133213"/>
                  </a:lnTo>
                  <a:lnTo>
                    <a:pt x="0" y="13321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10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Poppins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PICK (Portrait)</dc:title>
  <dc:creator>Hoang Anh</dc:creator>
  <cp:lastModifiedBy>Hoang Anh</cp:lastModifiedBy>
  <cp:revision>36</cp:revision>
  <dcterms:created xsi:type="dcterms:W3CDTF">2006-08-16T00:00:00Z</dcterms:created>
  <dcterms:modified xsi:type="dcterms:W3CDTF">2024-06-13T02:54:40Z</dcterms:modified>
  <dc:identifier>DAGH7lmWVeY</dc:identifier>
</cp:coreProperties>
</file>