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858000" cy="9144000"/>
  <p:embeddedFontLst>
    <p:embeddedFont>
      <p:font typeface="Inter" panose="02000503000000020004" pitchFamily="2" charset="0"/>
      <p:regular r:id="rId4"/>
      <p:bold r:id="rId5"/>
    </p:embeddedFont>
    <p:embeddedFont>
      <p:font typeface="Inter SemiBold" panose="02000503000000020004" pitchFamily="2" charset="0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013" autoAdjust="0"/>
  </p:normalViewPr>
  <p:slideViewPr>
    <p:cSldViewPr>
      <p:cViewPr>
        <p:scale>
          <a:sx n="66" d="100"/>
          <a:sy n="66" d="100"/>
        </p:scale>
        <p:origin x="1194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12FB7-70DE-403A-A4E1-FDC21382D39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D5946-8546-4135-90B8-88D2E305E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4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3C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Committee #2">
            <a:extLst>
              <a:ext uri="{FF2B5EF4-FFF2-40B4-BE49-F238E27FC236}">
                <a16:creationId xmlns:a16="http://schemas.microsoft.com/office/drawing/2014/main" id="{B697E732-7892-1E65-74BB-2882FFB20DCE}"/>
              </a:ext>
            </a:extLst>
          </p:cNvPr>
          <p:cNvGrpSpPr/>
          <p:nvPr/>
        </p:nvGrpSpPr>
        <p:grpSpPr>
          <a:xfrm>
            <a:off x="0" y="-90494"/>
            <a:ext cx="10692002" cy="7646994"/>
            <a:chOff x="0" y="-90494"/>
            <a:chExt cx="10692002" cy="764699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CF62A71-8139-E66A-A256-1653FE345000}"/>
                </a:ext>
              </a:extLst>
            </p:cNvPr>
            <p:cNvGrpSpPr/>
            <p:nvPr/>
          </p:nvGrpSpPr>
          <p:grpSpPr>
            <a:xfrm>
              <a:off x="0" y="-90494"/>
              <a:ext cx="10692002" cy="7646994"/>
              <a:chOff x="0" y="-90494"/>
              <a:chExt cx="10692002" cy="7646994"/>
            </a:xfrm>
          </p:grpSpPr>
          <p:sp>
            <p:nvSpPr>
              <p:cNvPr id="2" name="Image"/>
              <p:cNvSpPr/>
              <p:nvPr/>
            </p:nvSpPr>
            <p:spPr>
              <a:xfrm>
                <a:off x="1493572" y="0"/>
                <a:ext cx="9198428" cy="3630288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3656508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3656508"/>
                    </a:lnTo>
                    <a:lnTo>
                      <a:pt x="0" y="36565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47409" r="-16237" b="-47409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 rot="16200000">
                <a:off x="3485212" y="-3575706"/>
                <a:ext cx="3721577" cy="10692002"/>
              </a:xfrm>
              <a:custGeom>
                <a:avLst/>
                <a:gdLst/>
                <a:ahLst/>
                <a:cxnLst/>
                <a:rect l="l" t="t" r="r" b="b"/>
                <a:pathLst>
                  <a:path w="1842267" h="5292789">
                    <a:moveTo>
                      <a:pt x="0" y="0"/>
                    </a:moveTo>
                    <a:lnTo>
                      <a:pt x="1842267" y="0"/>
                    </a:lnTo>
                    <a:lnTo>
                      <a:pt x="1842267" y="5292789"/>
                    </a:lnTo>
                    <a:lnTo>
                      <a:pt x="0" y="529278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3C26">
                      <a:alpha val="100000"/>
                    </a:srgbClr>
                  </a:gs>
                  <a:gs pos="100000">
                    <a:srgbClr val="5E3C26">
                      <a:alpha val="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1492025" y="0"/>
                <a:ext cx="6675306" cy="7556500"/>
              </a:xfrm>
              <a:custGeom>
                <a:avLst/>
                <a:gdLst/>
                <a:ahLst/>
                <a:cxnLst/>
                <a:rect l="l" t="t" r="r" b="b"/>
                <a:pathLst>
                  <a:path w="3304432" h="3755355">
                    <a:moveTo>
                      <a:pt x="0" y="0"/>
                    </a:moveTo>
                    <a:lnTo>
                      <a:pt x="3304432" y="0"/>
                    </a:lnTo>
                    <a:lnTo>
                      <a:pt x="3304432" y="3755355"/>
                    </a:lnTo>
                    <a:lnTo>
                      <a:pt x="0" y="375535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3C26">
                      <a:alpha val="100000"/>
                    </a:srgbClr>
                  </a:gs>
                  <a:gs pos="100000">
                    <a:srgbClr val="5E3C26">
                      <a:alpha val="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4692513-66FF-AE9C-5CAD-50F948792BC7}"/>
                </a:ext>
              </a:extLst>
            </p:cNvPr>
            <p:cNvGrpSpPr/>
            <p:nvPr/>
          </p:nvGrpSpPr>
          <p:grpSpPr>
            <a:xfrm>
              <a:off x="500809" y="452051"/>
              <a:ext cx="3286219" cy="866082"/>
              <a:chOff x="500809" y="452051"/>
              <a:chExt cx="3286219" cy="866082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500809" y="505037"/>
                <a:ext cx="3286219" cy="813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6890"/>
                  </a:lnSpc>
                </a:pPr>
                <a:r>
                  <a:rPr lang="en-US" sz="4900" spc="-226" dirty="0">
                    <a:solidFill>
                      <a:srgbClr val="FFFFFF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Committee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589419" y="452051"/>
                <a:ext cx="1055006" cy="1437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spc="77" dirty="0">
                    <a:solidFill>
                      <a:srgbClr val="FFFFFF"/>
                    </a:solidFill>
                    <a:latin typeface="Inter"/>
                  </a:rPr>
                  <a:t>SIGN UP SHEET</a:t>
                </a:r>
              </a:p>
            </p:txBody>
          </p:sp>
        </p:grpSp>
        <p:sp>
          <p:nvSpPr>
            <p:cNvPr id="12" name="QuickSignup"/>
            <p:cNvSpPr/>
            <p:nvPr/>
          </p:nvSpPr>
          <p:spPr>
            <a:xfrm>
              <a:off x="9517757" y="7127133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" name="Table - Committee #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103980"/>
              </p:ext>
            </p:extLst>
          </p:nvPr>
        </p:nvGraphicFramePr>
        <p:xfrm>
          <a:off x="500808" y="1658440"/>
          <a:ext cx="9677850" cy="5393025"/>
        </p:xfrm>
        <a:graphic>
          <a:graphicData uri="http://schemas.openxmlformats.org/drawingml/2006/table">
            <a:tbl>
              <a:tblPr/>
              <a:tblGrid>
                <a:gridCol w="193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6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140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5E3C26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Full name</a:t>
                      </a:r>
                      <a:endParaRPr lang="en-US" sz="1100" b="1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5E3C26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Phone</a:t>
                      </a:r>
                      <a:endParaRPr lang="en-US" sz="1100" b="1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5E3C26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Email</a:t>
                      </a:r>
                      <a:endParaRPr lang="en-US" sz="1100" b="1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5E3C26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Professional Background</a:t>
                      </a:r>
                      <a:endParaRPr lang="en-US" sz="1100" b="1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5E3C26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Relevant Skills and Expertise</a:t>
                      </a:r>
                      <a:endParaRPr lang="en-US" sz="1100" b="1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76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6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76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6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76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76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76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76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765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28C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Inter SemiBold</vt:lpstr>
      <vt:lpstr>Calibri</vt:lpstr>
      <vt:lpstr>Arial</vt:lpstr>
      <vt:lpstr>Aptos</vt:lpstr>
      <vt:lpstr>Inter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(Landscape)</dc:title>
  <dc:creator>Hoang Anh</dc:creator>
  <cp:lastModifiedBy>Hoang Anh</cp:lastModifiedBy>
  <cp:revision>18</cp:revision>
  <dcterms:created xsi:type="dcterms:W3CDTF">2006-08-16T00:00:00Z</dcterms:created>
  <dcterms:modified xsi:type="dcterms:W3CDTF">2024-06-12T17:01:32Z</dcterms:modified>
  <dc:identifier>DAGH7pxPeww</dc:identifier>
</cp:coreProperties>
</file>