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1" autoAdjust="0"/>
    <p:restoredTop sz="94622" autoAdjust="0"/>
  </p:normalViewPr>
  <p:slideViewPr>
    <p:cSldViewPr>
      <p:cViewPr>
        <p:scale>
          <a:sx n="75" d="100"/>
          <a:sy n="75" d="100"/>
        </p:scale>
        <p:origin x="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Committee #3">
            <a:extLst>
              <a:ext uri="{FF2B5EF4-FFF2-40B4-BE49-F238E27FC236}">
                <a16:creationId xmlns:a16="http://schemas.microsoft.com/office/drawing/2014/main" id="{AE63733E-17DC-762B-F199-035D3F9E4CC8}"/>
              </a:ext>
            </a:extLst>
          </p:cNvPr>
          <p:cNvGrpSpPr/>
          <p:nvPr/>
        </p:nvGrpSpPr>
        <p:grpSpPr>
          <a:xfrm>
            <a:off x="0" y="171343"/>
            <a:ext cx="7560000" cy="10350713"/>
            <a:chOff x="0" y="171343"/>
            <a:chExt cx="7560000" cy="10350713"/>
          </a:xfrm>
        </p:grpSpPr>
        <p:sp>
          <p:nvSpPr>
            <p:cNvPr id="3" name="Freeform 3"/>
            <p:cNvSpPr/>
            <p:nvPr/>
          </p:nvSpPr>
          <p:spPr>
            <a:xfrm>
              <a:off x="168894" y="171343"/>
              <a:ext cx="7218713" cy="10350713"/>
            </a:xfrm>
            <a:custGeom>
              <a:avLst/>
              <a:gdLst/>
              <a:ahLst/>
              <a:cxnLst/>
              <a:rect l="l" t="t" r="r" b="b"/>
              <a:pathLst>
                <a:path w="3622065" h="5193579">
                  <a:moveTo>
                    <a:pt x="0" y="0"/>
                  </a:moveTo>
                  <a:lnTo>
                    <a:pt x="3622065" y="0"/>
                  </a:lnTo>
                  <a:lnTo>
                    <a:pt x="3622065" y="5193579"/>
                  </a:lnTo>
                  <a:lnTo>
                    <a:pt x="0" y="519357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EE160AA-44BE-B195-A899-618EF46A4874}"/>
                </a:ext>
              </a:extLst>
            </p:cNvPr>
            <p:cNvGrpSpPr/>
            <p:nvPr/>
          </p:nvGrpSpPr>
          <p:grpSpPr>
            <a:xfrm>
              <a:off x="0" y="534437"/>
              <a:ext cx="7560000" cy="9986919"/>
              <a:chOff x="0" y="534437"/>
              <a:chExt cx="7560000" cy="998691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996CBE3-E868-2033-187D-CE91A590C7A0}"/>
                  </a:ext>
                </a:extLst>
              </p:cNvPr>
              <p:cNvGrpSpPr/>
              <p:nvPr/>
            </p:nvGrpSpPr>
            <p:grpSpPr>
              <a:xfrm>
                <a:off x="3920415" y="534437"/>
                <a:ext cx="2883585" cy="1241638"/>
                <a:chOff x="3920415" y="534437"/>
                <a:chExt cx="2883585" cy="1241638"/>
              </a:xfrm>
            </p:grpSpPr>
            <p:sp>
              <p:nvSpPr>
                <p:cNvPr id="5" name="Freeform 5"/>
                <p:cNvSpPr/>
                <p:nvPr/>
              </p:nvSpPr>
              <p:spPr>
                <a:xfrm rot="21459104">
                  <a:off x="3920415" y="534437"/>
                  <a:ext cx="1208824" cy="1241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824" h="3121376">
                      <a:moveTo>
                        <a:pt x="0" y="0"/>
                      </a:moveTo>
                      <a:lnTo>
                        <a:pt x="1208824" y="0"/>
                      </a:lnTo>
                      <a:lnTo>
                        <a:pt x="1208824" y="3121375"/>
                      </a:lnTo>
                      <a:lnTo>
                        <a:pt x="0" y="31213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b="-151392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" name="Freeform 6"/>
                <p:cNvSpPr/>
                <p:nvPr/>
              </p:nvSpPr>
              <p:spPr>
                <a:xfrm flipH="1">
                  <a:off x="5593256" y="559723"/>
                  <a:ext cx="1210744" cy="117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744" h="2821650">
                      <a:moveTo>
                        <a:pt x="1210744" y="0"/>
                      </a:moveTo>
                      <a:lnTo>
                        <a:pt x="0" y="0"/>
                      </a:lnTo>
                      <a:lnTo>
                        <a:pt x="0" y="2821650"/>
                      </a:lnTo>
                      <a:lnTo>
                        <a:pt x="1210744" y="2821650"/>
                      </a:lnTo>
                      <a:lnTo>
                        <a:pt x="1210744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 b="-140706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" name="Freeform 8"/>
              <p:cNvSpPr/>
              <p:nvPr/>
            </p:nvSpPr>
            <p:spPr>
              <a:xfrm>
                <a:off x="170644" y="1731967"/>
                <a:ext cx="7218713" cy="8789389"/>
              </a:xfrm>
              <a:custGeom>
                <a:avLst/>
                <a:gdLst/>
                <a:ahLst/>
                <a:cxnLst/>
                <a:rect l="l" t="t" r="r" b="b"/>
                <a:pathLst>
                  <a:path w="2587024" h="3149919">
                    <a:moveTo>
                      <a:pt x="0" y="0"/>
                    </a:moveTo>
                    <a:lnTo>
                      <a:pt x="2587024" y="0"/>
                    </a:lnTo>
                    <a:lnTo>
                      <a:pt x="2587024" y="3149919"/>
                    </a:lnTo>
                    <a:lnTo>
                      <a:pt x="0" y="31499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0" y="1731967"/>
                <a:ext cx="7560000" cy="396208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4199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41992"/>
                    </a:lnTo>
                    <a:lnTo>
                      <a:pt x="0" y="141992"/>
                    </a:lnTo>
                    <a:close/>
                  </a:path>
                </a:pathLst>
              </a:custGeom>
              <a:solidFill>
                <a:srgbClr val="BDC8D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2044378" y="1731967"/>
                <a:ext cx="0" cy="8789389"/>
              </a:xfrm>
              <a:prstGeom prst="line">
                <a:avLst/>
              </a:prstGeom>
              <a:ln w="9525" cap="flat">
                <a:solidFill>
                  <a:srgbClr val="BDC8D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V="1">
                <a:off x="3646650" y="1731967"/>
                <a:ext cx="0" cy="8789389"/>
              </a:xfrm>
              <a:prstGeom prst="line">
                <a:avLst/>
              </a:prstGeom>
              <a:ln w="9525" cap="flat">
                <a:solidFill>
                  <a:srgbClr val="BDC8D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5515622" y="1751017"/>
                <a:ext cx="0" cy="8770339"/>
              </a:xfrm>
              <a:prstGeom prst="line">
                <a:avLst/>
              </a:prstGeom>
              <a:ln w="9525" cap="flat">
                <a:solidFill>
                  <a:srgbClr val="BDC8D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5698983" y="692847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5685381" y="4348307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5698983" y="9140039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5692182" y="2873929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5705785" y="8034255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5692182" y="582268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705785" y="7665660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692182" y="5085497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5705785" y="9877228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705785" y="1024582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698983" y="3611118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712586" y="877144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698983" y="655987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698983" y="729706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685381" y="4716902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5698983" y="950863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692182" y="324252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5705785" y="8402850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692182" y="619128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5692182" y="250533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5692182" y="545409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5698983" y="397971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3830011" y="692847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3816409" y="4348307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3830011" y="9140039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3823210" y="2873929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3836813" y="8034255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3823210" y="582268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3836813" y="7665660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3823210" y="5085497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3836813" y="9877228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3836813" y="1024582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3830011" y="3611118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3843614" y="877144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3830011" y="655987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3830011" y="729706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3816409" y="4716902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3830011" y="950863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3823210" y="324252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3836813" y="8402850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3823210" y="619128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3823210" y="250533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3823210" y="545409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3830011" y="397971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358768" y="692847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345166" y="4348307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358768" y="9140039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351967" y="2873929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365570" y="8034255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351967" y="582268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>
                <a:off x="365570" y="7665660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351967" y="5085497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>
                <a:off x="365570" y="9877228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>
                <a:off x="365570" y="1024582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AutoShape 73"/>
              <p:cNvSpPr/>
              <p:nvPr/>
            </p:nvSpPr>
            <p:spPr>
              <a:xfrm>
                <a:off x="358768" y="3611118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AutoShape 74"/>
              <p:cNvSpPr/>
              <p:nvPr/>
            </p:nvSpPr>
            <p:spPr>
              <a:xfrm>
                <a:off x="372371" y="877144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AutoShape 75"/>
              <p:cNvSpPr/>
              <p:nvPr/>
            </p:nvSpPr>
            <p:spPr>
              <a:xfrm>
                <a:off x="358768" y="655987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AutoShape 76"/>
              <p:cNvSpPr/>
              <p:nvPr/>
            </p:nvSpPr>
            <p:spPr>
              <a:xfrm>
                <a:off x="358768" y="7297066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utoShape 77"/>
              <p:cNvSpPr/>
              <p:nvPr/>
            </p:nvSpPr>
            <p:spPr>
              <a:xfrm>
                <a:off x="345166" y="4716902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AutoShape 78"/>
              <p:cNvSpPr/>
              <p:nvPr/>
            </p:nvSpPr>
            <p:spPr>
              <a:xfrm>
                <a:off x="358768" y="950863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AutoShape 79"/>
              <p:cNvSpPr/>
              <p:nvPr/>
            </p:nvSpPr>
            <p:spPr>
              <a:xfrm>
                <a:off x="351967" y="324252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AutoShape 80"/>
              <p:cNvSpPr/>
              <p:nvPr/>
            </p:nvSpPr>
            <p:spPr>
              <a:xfrm>
                <a:off x="365570" y="8402850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AutoShape 81"/>
              <p:cNvSpPr/>
              <p:nvPr/>
            </p:nvSpPr>
            <p:spPr>
              <a:xfrm>
                <a:off x="351967" y="619128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AutoShape 82"/>
              <p:cNvSpPr/>
              <p:nvPr/>
            </p:nvSpPr>
            <p:spPr>
              <a:xfrm>
                <a:off x="351967" y="2505334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AutoShape 83"/>
              <p:cNvSpPr/>
              <p:nvPr/>
            </p:nvSpPr>
            <p:spPr>
              <a:xfrm>
                <a:off x="351967" y="5454091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AutoShape 84"/>
              <p:cNvSpPr/>
              <p:nvPr/>
            </p:nvSpPr>
            <p:spPr>
              <a:xfrm>
                <a:off x="358768" y="3979713"/>
                <a:ext cx="1502248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AutoShape 86"/>
              <p:cNvSpPr/>
              <p:nvPr/>
            </p:nvSpPr>
            <p:spPr>
              <a:xfrm>
                <a:off x="2225367" y="6928471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AutoShape 87"/>
              <p:cNvSpPr/>
              <p:nvPr/>
            </p:nvSpPr>
            <p:spPr>
              <a:xfrm>
                <a:off x="2214137" y="4348307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AutoShape 88"/>
              <p:cNvSpPr/>
              <p:nvPr/>
            </p:nvSpPr>
            <p:spPr>
              <a:xfrm>
                <a:off x="2225367" y="9140039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AutoShape 89"/>
              <p:cNvSpPr/>
              <p:nvPr/>
            </p:nvSpPr>
            <p:spPr>
              <a:xfrm>
                <a:off x="2219752" y="2873929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AutoShape 90"/>
              <p:cNvSpPr/>
              <p:nvPr/>
            </p:nvSpPr>
            <p:spPr>
              <a:xfrm>
                <a:off x="2230983" y="8034255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AutoShape 91"/>
              <p:cNvSpPr/>
              <p:nvPr/>
            </p:nvSpPr>
            <p:spPr>
              <a:xfrm>
                <a:off x="2219752" y="5822686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AutoShape 92"/>
              <p:cNvSpPr/>
              <p:nvPr/>
            </p:nvSpPr>
            <p:spPr>
              <a:xfrm>
                <a:off x="2230983" y="7665660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AutoShape 93"/>
              <p:cNvSpPr/>
              <p:nvPr/>
            </p:nvSpPr>
            <p:spPr>
              <a:xfrm>
                <a:off x="2219752" y="5085497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AutoShape 94"/>
              <p:cNvSpPr/>
              <p:nvPr/>
            </p:nvSpPr>
            <p:spPr>
              <a:xfrm>
                <a:off x="2230983" y="9877228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AutoShape 95"/>
              <p:cNvSpPr/>
              <p:nvPr/>
            </p:nvSpPr>
            <p:spPr>
              <a:xfrm>
                <a:off x="2230983" y="10245823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AutoShape 96"/>
              <p:cNvSpPr/>
              <p:nvPr/>
            </p:nvSpPr>
            <p:spPr>
              <a:xfrm>
                <a:off x="2225367" y="3611118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AutoShape 97"/>
              <p:cNvSpPr/>
              <p:nvPr/>
            </p:nvSpPr>
            <p:spPr>
              <a:xfrm>
                <a:off x="2236598" y="8771444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AutoShape 98"/>
              <p:cNvSpPr/>
              <p:nvPr/>
            </p:nvSpPr>
            <p:spPr>
              <a:xfrm>
                <a:off x="2225367" y="6559876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AutoShape 99"/>
              <p:cNvSpPr/>
              <p:nvPr/>
            </p:nvSpPr>
            <p:spPr>
              <a:xfrm>
                <a:off x="2225367" y="7297066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AutoShape 100"/>
              <p:cNvSpPr/>
              <p:nvPr/>
            </p:nvSpPr>
            <p:spPr>
              <a:xfrm>
                <a:off x="2214137" y="4716902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AutoShape 101"/>
              <p:cNvSpPr/>
              <p:nvPr/>
            </p:nvSpPr>
            <p:spPr>
              <a:xfrm>
                <a:off x="2225367" y="9508634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102"/>
              <p:cNvSpPr/>
              <p:nvPr/>
            </p:nvSpPr>
            <p:spPr>
              <a:xfrm>
                <a:off x="2219752" y="3242523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AutoShape 103"/>
              <p:cNvSpPr/>
              <p:nvPr/>
            </p:nvSpPr>
            <p:spPr>
              <a:xfrm>
                <a:off x="2230983" y="8402850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AutoShape 104"/>
              <p:cNvSpPr/>
              <p:nvPr/>
            </p:nvSpPr>
            <p:spPr>
              <a:xfrm>
                <a:off x="2219752" y="6191281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AutoShape 105"/>
              <p:cNvSpPr/>
              <p:nvPr/>
            </p:nvSpPr>
            <p:spPr>
              <a:xfrm>
                <a:off x="2219752" y="2505334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AutoShape 106"/>
              <p:cNvSpPr/>
              <p:nvPr/>
            </p:nvSpPr>
            <p:spPr>
              <a:xfrm>
                <a:off x="2219752" y="5454091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AutoShape 107"/>
              <p:cNvSpPr/>
              <p:nvPr/>
            </p:nvSpPr>
            <p:spPr>
              <a:xfrm>
                <a:off x="2225367" y="3979713"/>
                <a:ext cx="1240292" cy="0"/>
              </a:xfrm>
              <a:prstGeom prst="line">
                <a:avLst/>
              </a:prstGeom>
              <a:ln w="9525" cap="flat">
                <a:solidFill>
                  <a:srgbClr val="BDC8D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AutoShape 115"/>
              <p:cNvSpPr/>
              <p:nvPr/>
            </p:nvSpPr>
            <p:spPr>
              <a:xfrm flipV="1">
                <a:off x="2044378" y="1731967"/>
                <a:ext cx="0" cy="396208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AutoShape 116"/>
              <p:cNvSpPr/>
              <p:nvPr/>
            </p:nvSpPr>
            <p:spPr>
              <a:xfrm flipV="1">
                <a:off x="3646650" y="1731967"/>
                <a:ext cx="0" cy="396208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AutoShape 117"/>
              <p:cNvSpPr/>
              <p:nvPr/>
            </p:nvSpPr>
            <p:spPr>
              <a:xfrm flipV="1">
                <a:off x="5515622" y="1731967"/>
                <a:ext cx="0" cy="396208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AF18897-CC1F-9394-7D6D-9FCA4CC6BBEF}"/>
                </a:ext>
              </a:extLst>
            </p:cNvPr>
            <p:cNvGrpSpPr/>
            <p:nvPr/>
          </p:nvGrpSpPr>
          <p:grpSpPr>
            <a:xfrm>
              <a:off x="503320" y="1857998"/>
              <a:ext cx="6583167" cy="131446"/>
              <a:chOff x="503320" y="1857998"/>
              <a:chExt cx="6583167" cy="131446"/>
            </a:xfrm>
          </p:grpSpPr>
          <p:sp>
            <p:nvSpPr>
              <p:cNvPr id="109" name="TextBox 109"/>
              <p:cNvSpPr txBox="1"/>
              <p:nvPr/>
            </p:nvSpPr>
            <p:spPr>
              <a:xfrm>
                <a:off x="5818493" y="1857998"/>
                <a:ext cx="1267994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 dirty="0">
                    <a:solidFill>
                      <a:srgbClr val="002B82"/>
                    </a:solidFill>
                    <a:latin typeface="Albert Sans" pitchFamily="2" charset="0"/>
                  </a:rPr>
                  <a:t>PREVIOUS EXPERIENCE</a:t>
                </a:r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4369646" y="1857998"/>
                <a:ext cx="422979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 dirty="0">
                    <a:solidFill>
                      <a:srgbClr val="002B82"/>
                    </a:solidFill>
                    <a:latin typeface="Albert Sans" pitchFamily="2" charset="0"/>
                  </a:rPr>
                  <a:t>EMAIL</a:t>
                </a:r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503320" y="1857998"/>
                <a:ext cx="1208382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 dirty="0">
                    <a:solidFill>
                      <a:srgbClr val="002B82"/>
                    </a:solidFill>
                    <a:latin typeface="Albert Sans" pitchFamily="2" charset="0"/>
                  </a:rPr>
                  <a:t>FULL NAME</a:t>
                </a:r>
              </a:p>
            </p:txBody>
          </p:sp>
          <p:sp>
            <p:nvSpPr>
              <p:cNvPr id="112" name="TextBox 112"/>
              <p:cNvSpPr txBox="1"/>
              <p:nvPr/>
            </p:nvSpPr>
            <p:spPr>
              <a:xfrm>
                <a:off x="2398467" y="1857998"/>
                <a:ext cx="894093" cy="1314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</a:pPr>
                <a:r>
                  <a:rPr lang="en-US" sz="800" b="1" dirty="0">
                    <a:solidFill>
                      <a:srgbClr val="002B82"/>
                    </a:solidFill>
                    <a:latin typeface="Albert Sans" pitchFamily="2" charset="0"/>
                  </a:rPr>
                  <a:t>PHONE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3751C69-102C-0A6A-EE1E-471269724D69}"/>
                </a:ext>
              </a:extLst>
            </p:cNvPr>
            <p:cNvGrpSpPr/>
            <p:nvPr/>
          </p:nvGrpSpPr>
          <p:grpSpPr>
            <a:xfrm>
              <a:off x="442558" y="503331"/>
              <a:ext cx="3046835" cy="747624"/>
              <a:chOff x="442558" y="503331"/>
              <a:chExt cx="3046835" cy="747624"/>
            </a:xfrm>
          </p:grpSpPr>
          <p:sp>
            <p:nvSpPr>
              <p:cNvPr id="113" name="TextBox 113"/>
              <p:cNvSpPr txBox="1"/>
              <p:nvPr/>
            </p:nvSpPr>
            <p:spPr>
              <a:xfrm>
                <a:off x="466771" y="503331"/>
                <a:ext cx="1945558" cy="165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999" spc="99" dirty="0">
                    <a:solidFill>
                      <a:srgbClr val="000000"/>
                    </a:solidFill>
                    <a:latin typeface="Albert Sans"/>
                  </a:rPr>
                  <a:t>SIGN UP SHEET</a:t>
                </a:r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442558" y="678591"/>
                <a:ext cx="3046835" cy="5723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4404"/>
                  </a:lnSpc>
                </a:pPr>
                <a:r>
                  <a:rPr lang="en-US" sz="3850" b="1" spc="-115" dirty="0">
                    <a:solidFill>
                      <a:srgbClr val="002B82"/>
                    </a:solidFill>
                    <a:latin typeface="Albert Sans" pitchFamily="2" charset="0"/>
                  </a:rPr>
                  <a:t>COMMITTEE</a:t>
                </a:r>
              </a:p>
            </p:txBody>
          </p:sp>
        </p:grpSp>
        <p:sp>
          <p:nvSpPr>
            <p:cNvPr id="108" name="QuickSignup"/>
            <p:cNvSpPr/>
            <p:nvPr/>
          </p:nvSpPr>
          <p:spPr>
            <a:xfrm>
              <a:off x="6612442" y="329225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Albert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35</cp:revision>
  <dcterms:created xsi:type="dcterms:W3CDTF">2006-08-16T00:00:00Z</dcterms:created>
  <dcterms:modified xsi:type="dcterms:W3CDTF">2024-06-12T16:40:41Z</dcterms:modified>
  <dc:identifier>DAGH7lmWVeY</dc:identifier>
</cp:coreProperties>
</file>