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10693400" cy="7556500"/>
  <p:notesSz cx="6858000" cy="9144000"/>
  <p:embeddedFontLst>
    <p:embeddedFont>
      <p:font typeface="Lilita One" panose="02000000000000000000" pitchFamily="2" charset="0"/>
      <p:regular r:id="rId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83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1" d="100"/>
          <a:sy n="91" d="100"/>
        </p:scale>
        <p:origin x="11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4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Mexican Potluck #1">
            <a:extLst>
              <a:ext uri="{FF2B5EF4-FFF2-40B4-BE49-F238E27FC236}">
                <a16:creationId xmlns:a16="http://schemas.microsoft.com/office/drawing/2014/main" id="{6E224197-AA45-2C48-7673-2BEBDCA3128E}"/>
              </a:ext>
            </a:extLst>
          </p:cNvPr>
          <p:cNvGrpSpPr/>
          <p:nvPr/>
        </p:nvGrpSpPr>
        <p:grpSpPr>
          <a:xfrm>
            <a:off x="0" y="0"/>
            <a:ext cx="10693400" cy="7385137"/>
            <a:chOff x="0" y="0"/>
            <a:chExt cx="10693400" cy="7385137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D4F562FA-09D0-E45C-0D3A-472749A9841B}"/>
                </a:ext>
              </a:extLst>
            </p:cNvPr>
            <p:cNvGrpSpPr/>
            <p:nvPr/>
          </p:nvGrpSpPr>
          <p:grpSpPr>
            <a:xfrm>
              <a:off x="0" y="0"/>
              <a:ext cx="10693400" cy="3667018"/>
              <a:chOff x="0" y="0"/>
              <a:chExt cx="10693400" cy="3667018"/>
            </a:xfrm>
          </p:grpSpPr>
          <p:sp>
            <p:nvSpPr>
              <p:cNvPr id="2" name="Image"/>
              <p:cNvSpPr/>
              <p:nvPr/>
            </p:nvSpPr>
            <p:spPr>
              <a:xfrm>
                <a:off x="0" y="0"/>
                <a:ext cx="10693398" cy="3656508"/>
              </a:xfrm>
              <a:custGeom>
                <a:avLst/>
                <a:gdLst/>
                <a:ahLst/>
                <a:cxnLst/>
                <a:rect l="l" t="t" r="r" b="b"/>
                <a:pathLst>
                  <a:path w="10692000" h="3656508">
                    <a:moveTo>
                      <a:pt x="0" y="0"/>
                    </a:moveTo>
                    <a:lnTo>
                      <a:pt x="10692000" y="0"/>
                    </a:lnTo>
                    <a:lnTo>
                      <a:pt x="10692000" y="3656508"/>
                    </a:lnTo>
                    <a:lnTo>
                      <a:pt x="0" y="36565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70000"/>
                </a:blip>
                <a:stretch>
                  <a:fillRect t="-47470" b="-47470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Gradient Overlay"/>
              <p:cNvSpPr/>
              <p:nvPr/>
            </p:nvSpPr>
            <p:spPr>
              <a:xfrm>
                <a:off x="2" y="1370835"/>
                <a:ext cx="10693398" cy="2296183"/>
              </a:xfrm>
              <a:custGeom>
                <a:avLst/>
                <a:gdLst/>
                <a:ahLst/>
                <a:cxnLst/>
                <a:rect l="l" t="t" r="r" b="b"/>
                <a:pathLst>
                  <a:path w="3831772" h="822900">
                    <a:moveTo>
                      <a:pt x="0" y="0"/>
                    </a:moveTo>
                    <a:lnTo>
                      <a:pt x="3831772" y="0"/>
                    </a:lnTo>
                    <a:lnTo>
                      <a:pt x="3831772" y="822900"/>
                    </a:lnTo>
                    <a:lnTo>
                      <a:pt x="0" y="8229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B402F">
                      <a:alpha val="0"/>
                    </a:srgbClr>
                  </a:gs>
                  <a:gs pos="100000">
                    <a:srgbClr val="5B402F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612C9B0D-6797-CE64-4B81-E816BEFCA79C}"/>
                </a:ext>
              </a:extLst>
            </p:cNvPr>
            <p:cNvGrpSpPr/>
            <p:nvPr/>
          </p:nvGrpSpPr>
          <p:grpSpPr>
            <a:xfrm>
              <a:off x="470716" y="2611484"/>
              <a:ext cx="9751968" cy="4554318"/>
              <a:chOff x="470716" y="2611484"/>
              <a:chExt cx="9751968" cy="455431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470716" y="2611484"/>
                <a:ext cx="9751968" cy="4554318"/>
              </a:xfrm>
              <a:prstGeom prst="roundRect">
                <a:avLst>
                  <a:gd name="adj" fmla="val 2445"/>
                </a:avLst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3923342" y="2845755"/>
                <a:ext cx="2846496" cy="337263"/>
              </a:xfrm>
              <a:prstGeom prst="roundRect">
                <a:avLst/>
              </a:prstGeom>
              <a:solidFill>
                <a:srgbClr val="8D7C5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7089504" y="2845755"/>
                <a:ext cx="2846496" cy="337263"/>
              </a:xfrm>
              <a:prstGeom prst="roundRect">
                <a:avLst/>
              </a:prstGeom>
              <a:solidFill>
                <a:srgbClr val="8D7C5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756000" y="2845755"/>
                <a:ext cx="2846496" cy="337263"/>
              </a:xfrm>
              <a:prstGeom prst="roundRect">
                <a:avLst/>
              </a:prstGeom>
              <a:solidFill>
                <a:srgbClr val="8D7C5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AutoShape 19"/>
              <p:cNvSpPr/>
              <p:nvPr/>
            </p:nvSpPr>
            <p:spPr>
              <a:xfrm>
                <a:off x="3923342" y="3471696"/>
                <a:ext cx="2846496" cy="0"/>
              </a:xfrm>
              <a:prstGeom prst="line">
                <a:avLst/>
              </a:prstGeom>
              <a:ln w="6350" cap="flat">
                <a:solidFill>
                  <a:srgbClr val="5B402F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AutoShape 20"/>
              <p:cNvSpPr/>
              <p:nvPr/>
            </p:nvSpPr>
            <p:spPr>
              <a:xfrm>
                <a:off x="3923342" y="3785793"/>
                <a:ext cx="2846496" cy="0"/>
              </a:xfrm>
              <a:prstGeom prst="line">
                <a:avLst/>
              </a:prstGeom>
              <a:ln w="6350" cap="flat">
                <a:solidFill>
                  <a:srgbClr val="5B402F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AutoShape 21"/>
              <p:cNvSpPr/>
              <p:nvPr/>
            </p:nvSpPr>
            <p:spPr>
              <a:xfrm>
                <a:off x="3923342" y="4099890"/>
                <a:ext cx="2846496" cy="0"/>
              </a:xfrm>
              <a:prstGeom prst="line">
                <a:avLst/>
              </a:prstGeom>
              <a:ln w="6350" cap="flat">
                <a:solidFill>
                  <a:srgbClr val="5B402F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>
                <a:off x="3923342" y="4413988"/>
                <a:ext cx="2846496" cy="0"/>
              </a:xfrm>
              <a:prstGeom prst="line">
                <a:avLst/>
              </a:prstGeom>
              <a:ln w="6350" cap="flat">
                <a:solidFill>
                  <a:srgbClr val="5B402F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AutoShape 23"/>
              <p:cNvSpPr/>
              <p:nvPr/>
            </p:nvSpPr>
            <p:spPr>
              <a:xfrm>
                <a:off x="3923342" y="4728085"/>
                <a:ext cx="2846496" cy="0"/>
              </a:xfrm>
              <a:prstGeom prst="line">
                <a:avLst/>
              </a:prstGeom>
              <a:ln w="6350" cap="flat">
                <a:solidFill>
                  <a:srgbClr val="5B402F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3923342" y="5042183"/>
                <a:ext cx="2846496" cy="0"/>
              </a:xfrm>
              <a:prstGeom prst="line">
                <a:avLst/>
              </a:prstGeom>
              <a:ln w="6350" cap="flat">
                <a:solidFill>
                  <a:srgbClr val="5B402F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AutoShape 25"/>
              <p:cNvSpPr/>
              <p:nvPr/>
            </p:nvSpPr>
            <p:spPr>
              <a:xfrm>
                <a:off x="3923342" y="5356280"/>
                <a:ext cx="2846496" cy="0"/>
              </a:xfrm>
              <a:prstGeom prst="line">
                <a:avLst/>
              </a:prstGeom>
              <a:ln w="6350" cap="flat">
                <a:solidFill>
                  <a:srgbClr val="5B402F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AutoShape 26"/>
              <p:cNvSpPr/>
              <p:nvPr/>
            </p:nvSpPr>
            <p:spPr>
              <a:xfrm>
                <a:off x="3923342" y="5670378"/>
                <a:ext cx="2846496" cy="0"/>
              </a:xfrm>
              <a:prstGeom prst="line">
                <a:avLst/>
              </a:prstGeom>
              <a:ln w="6350" cap="flat">
                <a:solidFill>
                  <a:srgbClr val="5B402F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AutoShape 27"/>
              <p:cNvSpPr/>
              <p:nvPr/>
            </p:nvSpPr>
            <p:spPr>
              <a:xfrm>
                <a:off x="3923342" y="5984475"/>
                <a:ext cx="2846496" cy="0"/>
              </a:xfrm>
              <a:prstGeom prst="line">
                <a:avLst/>
              </a:prstGeom>
              <a:ln w="6350" cap="flat">
                <a:solidFill>
                  <a:srgbClr val="5B402F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3923342" y="6298573"/>
                <a:ext cx="2846496" cy="0"/>
              </a:xfrm>
              <a:prstGeom prst="line">
                <a:avLst/>
              </a:prstGeom>
              <a:ln w="6350" cap="flat">
                <a:solidFill>
                  <a:srgbClr val="5B402F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3923342" y="6612670"/>
                <a:ext cx="2846496" cy="0"/>
              </a:xfrm>
              <a:prstGeom prst="line">
                <a:avLst/>
              </a:prstGeom>
              <a:ln w="6350" cap="flat">
                <a:solidFill>
                  <a:srgbClr val="5B402F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3923342" y="6926767"/>
                <a:ext cx="2846496" cy="0"/>
              </a:xfrm>
              <a:prstGeom prst="line">
                <a:avLst/>
              </a:prstGeom>
              <a:ln w="6350" cap="flat">
                <a:solidFill>
                  <a:srgbClr val="5B402F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AutoShape 31"/>
              <p:cNvSpPr/>
              <p:nvPr/>
            </p:nvSpPr>
            <p:spPr>
              <a:xfrm>
                <a:off x="7089504" y="3471696"/>
                <a:ext cx="2846496" cy="0"/>
              </a:xfrm>
              <a:prstGeom prst="line">
                <a:avLst/>
              </a:prstGeom>
              <a:ln w="6350" cap="flat">
                <a:solidFill>
                  <a:srgbClr val="5B402F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AutoShape 32"/>
              <p:cNvSpPr/>
              <p:nvPr/>
            </p:nvSpPr>
            <p:spPr>
              <a:xfrm>
                <a:off x="7089504" y="3785793"/>
                <a:ext cx="2846496" cy="0"/>
              </a:xfrm>
              <a:prstGeom prst="line">
                <a:avLst/>
              </a:prstGeom>
              <a:ln w="6350" cap="flat">
                <a:solidFill>
                  <a:srgbClr val="5B402F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AutoShape 33"/>
              <p:cNvSpPr/>
              <p:nvPr/>
            </p:nvSpPr>
            <p:spPr>
              <a:xfrm>
                <a:off x="7089504" y="4099890"/>
                <a:ext cx="2846496" cy="0"/>
              </a:xfrm>
              <a:prstGeom prst="line">
                <a:avLst/>
              </a:prstGeom>
              <a:ln w="6350" cap="flat">
                <a:solidFill>
                  <a:srgbClr val="5B402F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AutoShape 34"/>
              <p:cNvSpPr/>
              <p:nvPr/>
            </p:nvSpPr>
            <p:spPr>
              <a:xfrm>
                <a:off x="7089504" y="4413988"/>
                <a:ext cx="2846496" cy="0"/>
              </a:xfrm>
              <a:prstGeom prst="line">
                <a:avLst/>
              </a:prstGeom>
              <a:ln w="6350" cap="flat">
                <a:solidFill>
                  <a:srgbClr val="5B402F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AutoShape 35"/>
              <p:cNvSpPr/>
              <p:nvPr/>
            </p:nvSpPr>
            <p:spPr>
              <a:xfrm>
                <a:off x="7089504" y="4728085"/>
                <a:ext cx="2846496" cy="0"/>
              </a:xfrm>
              <a:prstGeom prst="line">
                <a:avLst/>
              </a:prstGeom>
              <a:ln w="6350" cap="flat">
                <a:solidFill>
                  <a:srgbClr val="5B402F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AutoShape 36"/>
              <p:cNvSpPr/>
              <p:nvPr/>
            </p:nvSpPr>
            <p:spPr>
              <a:xfrm>
                <a:off x="7089504" y="5042183"/>
                <a:ext cx="2846496" cy="0"/>
              </a:xfrm>
              <a:prstGeom prst="line">
                <a:avLst/>
              </a:prstGeom>
              <a:ln w="6350" cap="flat">
                <a:solidFill>
                  <a:srgbClr val="5B402F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AutoShape 37"/>
              <p:cNvSpPr/>
              <p:nvPr/>
            </p:nvSpPr>
            <p:spPr>
              <a:xfrm>
                <a:off x="7089504" y="5356280"/>
                <a:ext cx="2846496" cy="0"/>
              </a:xfrm>
              <a:prstGeom prst="line">
                <a:avLst/>
              </a:prstGeom>
              <a:ln w="6350" cap="flat">
                <a:solidFill>
                  <a:srgbClr val="5B402F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AutoShape 38"/>
              <p:cNvSpPr/>
              <p:nvPr/>
            </p:nvSpPr>
            <p:spPr>
              <a:xfrm>
                <a:off x="7089504" y="5670378"/>
                <a:ext cx="2846496" cy="0"/>
              </a:xfrm>
              <a:prstGeom prst="line">
                <a:avLst/>
              </a:prstGeom>
              <a:ln w="6350" cap="flat">
                <a:solidFill>
                  <a:srgbClr val="5B402F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AutoShape 39"/>
              <p:cNvSpPr/>
              <p:nvPr/>
            </p:nvSpPr>
            <p:spPr>
              <a:xfrm>
                <a:off x="7089504" y="5984475"/>
                <a:ext cx="2846496" cy="0"/>
              </a:xfrm>
              <a:prstGeom prst="line">
                <a:avLst/>
              </a:prstGeom>
              <a:ln w="6350" cap="flat">
                <a:solidFill>
                  <a:srgbClr val="5B402F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AutoShape 40"/>
              <p:cNvSpPr/>
              <p:nvPr/>
            </p:nvSpPr>
            <p:spPr>
              <a:xfrm>
                <a:off x="7089504" y="6298573"/>
                <a:ext cx="2846496" cy="0"/>
              </a:xfrm>
              <a:prstGeom prst="line">
                <a:avLst/>
              </a:prstGeom>
              <a:ln w="6350" cap="flat">
                <a:solidFill>
                  <a:srgbClr val="5B402F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AutoShape 41"/>
              <p:cNvSpPr/>
              <p:nvPr/>
            </p:nvSpPr>
            <p:spPr>
              <a:xfrm>
                <a:off x="7089504" y="6612670"/>
                <a:ext cx="2846496" cy="0"/>
              </a:xfrm>
              <a:prstGeom prst="line">
                <a:avLst/>
              </a:prstGeom>
              <a:ln w="6350" cap="flat">
                <a:solidFill>
                  <a:srgbClr val="5B402F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AutoShape 42"/>
              <p:cNvSpPr/>
              <p:nvPr/>
            </p:nvSpPr>
            <p:spPr>
              <a:xfrm>
                <a:off x="7089504" y="6926767"/>
                <a:ext cx="2846496" cy="0"/>
              </a:xfrm>
              <a:prstGeom prst="line">
                <a:avLst/>
              </a:prstGeom>
              <a:ln w="6350" cap="flat">
                <a:solidFill>
                  <a:srgbClr val="5B402F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AutoShape 43"/>
              <p:cNvSpPr/>
              <p:nvPr/>
            </p:nvSpPr>
            <p:spPr>
              <a:xfrm>
                <a:off x="756000" y="3471696"/>
                <a:ext cx="2846496" cy="0"/>
              </a:xfrm>
              <a:prstGeom prst="line">
                <a:avLst/>
              </a:prstGeom>
              <a:ln w="6350" cap="flat">
                <a:solidFill>
                  <a:srgbClr val="5B402F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AutoShape 44"/>
              <p:cNvSpPr/>
              <p:nvPr/>
            </p:nvSpPr>
            <p:spPr>
              <a:xfrm>
                <a:off x="756000" y="3785793"/>
                <a:ext cx="2846496" cy="0"/>
              </a:xfrm>
              <a:prstGeom prst="line">
                <a:avLst/>
              </a:prstGeom>
              <a:ln w="6350" cap="flat">
                <a:solidFill>
                  <a:srgbClr val="5B402F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AutoShape 45"/>
              <p:cNvSpPr/>
              <p:nvPr/>
            </p:nvSpPr>
            <p:spPr>
              <a:xfrm>
                <a:off x="756000" y="4099890"/>
                <a:ext cx="2846496" cy="0"/>
              </a:xfrm>
              <a:prstGeom prst="line">
                <a:avLst/>
              </a:prstGeom>
              <a:ln w="6350" cap="flat">
                <a:solidFill>
                  <a:srgbClr val="5B402F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AutoShape 46"/>
              <p:cNvSpPr/>
              <p:nvPr/>
            </p:nvSpPr>
            <p:spPr>
              <a:xfrm>
                <a:off x="756000" y="4413988"/>
                <a:ext cx="2846496" cy="0"/>
              </a:xfrm>
              <a:prstGeom prst="line">
                <a:avLst/>
              </a:prstGeom>
              <a:ln w="6350" cap="flat">
                <a:solidFill>
                  <a:srgbClr val="5B402F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AutoShape 47"/>
              <p:cNvSpPr/>
              <p:nvPr/>
            </p:nvSpPr>
            <p:spPr>
              <a:xfrm>
                <a:off x="756000" y="4728085"/>
                <a:ext cx="2846496" cy="0"/>
              </a:xfrm>
              <a:prstGeom prst="line">
                <a:avLst/>
              </a:prstGeom>
              <a:ln w="6350" cap="flat">
                <a:solidFill>
                  <a:srgbClr val="5B402F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AutoShape 48"/>
              <p:cNvSpPr/>
              <p:nvPr/>
            </p:nvSpPr>
            <p:spPr>
              <a:xfrm>
                <a:off x="756000" y="5042183"/>
                <a:ext cx="2846496" cy="0"/>
              </a:xfrm>
              <a:prstGeom prst="line">
                <a:avLst/>
              </a:prstGeom>
              <a:ln w="6350" cap="flat">
                <a:solidFill>
                  <a:srgbClr val="5B402F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AutoShape 49"/>
              <p:cNvSpPr/>
              <p:nvPr/>
            </p:nvSpPr>
            <p:spPr>
              <a:xfrm>
                <a:off x="756000" y="5356280"/>
                <a:ext cx="2846496" cy="0"/>
              </a:xfrm>
              <a:prstGeom prst="line">
                <a:avLst/>
              </a:prstGeom>
              <a:ln w="6350" cap="flat">
                <a:solidFill>
                  <a:srgbClr val="5B402F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AutoShape 50"/>
              <p:cNvSpPr/>
              <p:nvPr/>
            </p:nvSpPr>
            <p:spPr>
              <a:xfrm>
                <a:off x="756000" y="5670378"/>
                <a:ext cx="2846496" cy="0"/>
              </a:xfrm>
              <a:prstGeom prst="line">
                <a:avLst/>
              </a:prstGeom>
              <a:ln w="6350" cap="flat">
                <a:solidFill>
                  <a:srgbClr val="5B402F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AutoShape 51"/>
              <p:cNvSpPr/>
              <p:nvPr/>
            </p:nvSpPr>
            <p:spPr>
              <a:xfrm>
                <a:off x="756000" y="5984475"/>
                <a:ext cx="2846496" cy="0"/>
              </a:xfrm>
              <a:prstGeom prst="line">
                <a:avLst/>
              </a:prstGeom>
              <a:ln w="6350" cap="flat">
                <a:solidFill>
                  <a:srgbClr val="5B402F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AutoShape 52"/>
              <p:cNvSpPr/>
              <p:nvPr/>
            </p:nvSpPr>
            <p:spPr>
              <a:xfrm>
                <a:off x="756000" y="6298573"/>
                <a:ext cx="2846496" cy="0"/>
              </a:xfrm>
              <a:prstGeom prst="line">
                <a:avLst/>
              </a:prstGeom>
              <a:ln w="6350" cap="flat">
                <a:solidFill>
                  <a:srgbClr val="5B402F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AutoShape 53"/>
              <p:cNvSpPr/>
              <p:nvPr/>
            </p:nvSpPr>
            <p:spPr>
              <a:xfrm>
                <a:off x="756000" y="6612670"/>
                <a:ext cx="2846496" cy="0"/>
              </a:xfrm>
              <a:prstGeom prst="line">
                <a:avLst/>
              </a:prstGeom>
              <a:ln w="6350" cap="flat">
                <a:solidFill>
                  <a:srgbClr val="5B402F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AutoShape 54"/>
              <p:cNvSpPr/>
              <p:nvPr/>
            </p:nvSpPr>
            <p:spPr>
              <a:xfrm>
                <a:off x="756000" y="6926767"/>
                <a:ext cx="2846496" cy="0"/>
              </a:xfrm>
              <a:prstGeom prst="line">
                <a:avLst/>
              </a:prstGeom>
              <a:ln w="6350" cap="flat">
                <a:solidFill>
                  <a:srgbClr val="5B402F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1678795" y="2928053"/>
                <a:ext cx="1000906" cy="17266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1100" spc="-33" dirty="0">
                    <a:solidFill>
                      <a:srgbClr val="FFFFFF">
                        <a:alpha val="89804"/>
                      </a:srgbClr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Full Name</a:t>
                </a:r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4811865" y="2928053"/>
                <a:ext cx="1069450" cy="17266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1100" spc="-33" dirty="0">
                    <a:solidFill>
                      <a:srgbClr val="FFFFFF">
                        <a:alpha val="89804"/>
                      </a:srgbClr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Phone Number</a:t>
                </a:r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8141519" y="2928053"/>
                <a:ext cx="742466" cy="17266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1100" spc="-33" dirty="0">
                    <a:solidFill>
                      <a:srgbClr val="FFFFFF">
                        <a:alpha val="89804"/>
                      </a:srgbClr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I am bringing</a:t>
                </a: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327E17D-7124-5A94-30B4-6F3032FC5318}"/>
                </a:ext>
              </a:extLst>
            </p:cNvPr>
            <p:cNvGrpSpPr/>
            <p:nvPr/>
          </p:nvGrpSpPr>
          <p:grpSpPr>
            <a:xfrm>
              <a:off x="1459799" y="582060"/>
              <a:ext cx="7773802" cy="1652188"/>
              <a:chOff x="1459799" y="582060"/>
              <a:chExt cx="7773802" cy="1652188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5467477" y="2020426"/>
                <a:ext cx="196812" cy="196812"/>
              </a:xfrm>
              <a:custGeom>
                <a:avLst/>
                <a:gdLst/>
                <a:ahLst/>
                <a:cxnLst/>
                <a:rect l="l" t="t" r="r" b="b"/>
                <a:pathLst>
                  <a:path w="262416" h="262416">
                    <a:moveTo>
                      <a:pt x="0" y="0"/>
                    </a:moveTo>
                    <a:lnTo>
                      <a:pt x="262416" y="0"/>
                    </a:lnTo>
                    <a:lnTo>
                      <a:pt x="262416" y="262416"/>
                    </a:lnTo>
                    <a:lnTo>
                      <a:pt x="0" y="26241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80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" name="Freeform 64"/>
              <p:cNvSpPr/>
              <p:nvPr/>
            </p:nvSpPr>
            <p:spPr>
              <a:xfrm>
                <a:off x="2869528" y="2020426"/>
                <a:ext cx="196812" cy="196812"/>
              </a:xfrm>
              <a:custGeom>
                <a:avLst/>
                <a:gdLst/>
                <a:ahLst/>
                <a:cxnLst/>
                <a:rect l="l" t="t" r="r" b="b"/>
                <a:pathLst>
                  <a:path w="262416" h="262416">
                    <a:moveTo>
                      <a:pt x="0" y="0"/>
                    </a:moveTo>
                    <a:lnTo>
                      <a:pt x="262416" y="0"/>
                    </a:lnTo>
                    <a:lnTo>
                      <a:pt x="262416" y="262416"/>
                    </a:lnTo>
                    <a:lnTo>
                      <a:pt x="0" y="26241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alphaModFix amt="80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1459799" y="669567"/>
                <a:ext cx="7773802" cy="125418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8150" spc="-408" dirty="0">
                    <a:solidFill>
                      <a:srgbClr val="FFFFFF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Mexican Potluck</a:t>
                </a:r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4811384" y="582060"/>
                <a:ext cx="1070632" cy="2308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1500" u="none" strike="noStrike" spc="-45" dirty="0">
                    <a:solidFill>
                      <a:srgbClr val="FFFFFF">
                        <a:alpha val="80000"/>
                      </a:srgbClr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Sign Up Sheet </a:t>
                </a:r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5753167" y="2003416"/>
                <a:ext cx="2069306" cy="2308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1500" u="none" strike="noStrike" spc="-54" dirty="0">
                    <a:solidFill>
                      <a:srgbClr val="FFFFFF">
                        <a:alpha val="80000"/>
                      </a:srgbClr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Casa del Corazón Mexicano</a:t>
                </a:r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3161760" y="2003416"/>
                <a:ext cx="2036415" cy="2308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1500" spc="-54" dirty="0">
                    <a:solidFill>
                      <a:srgbClr val="FFFFFF">
                        <a:alpha val="80000"/>
                      </a:srgbClr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2 PM - 6 PM | 05.05.2030</a:t>
                </a:r>
              </a:p>
            </p:txBody>
          </p:sp>
        </p:grpSp>
        <p:sp>
          <p:nvSpPr>
            <p:cNvPr id="55" name="QuickSignup"/>
            <p:cNvSpPr/>
            <p:nvPr/>
          </p:nvSpPr>
          <p:spPr>
            <a:xfrm>
              <a:off x="4991984" y="7242424"/>
              <a:ext cx="708032" cy="142713"/>
            </a:xfrm>
            <a:custGeom>
              <a:avLst/>
              <a:gdLst/>
              <a:ahLst/>
              <a:cxnLst/>
              <a:rect l="l" t="t" r="r" b="b"/>
              <a:pathLst>
                <a:path w="708032" h="142713">
                  <a:moveTo>
                    <a:pt x="0" y="0"/>
                  </a:moveTo>
                  <a:lnTo>
                    <a:pt x="708032" y="0"/>
                  </a:lnTo>
                  <a:lnTo>
                    <a:pt x="708032" y="142713"/>
                  </a:lnTo>
                  <a:lnTo>
                    <a:pt x="0" y="1427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8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23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Lilita One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Mexican Potluck, Overtime, Team (Landscape)</dc:title>
  <dc:creator>Hoang Anh</dc:creator>
  <cp:lastModifiedBy>Hoang Anh</cp:lastModifiedBy>
  <cp:revision>17</cp:revision>
  <dcterms:created xsi:type="dcterms:W3CDTF">2006-08-16T00:00:00Z</dcterms:created>
  <dcterms:modified xsi:type="dcterms:W3CDTF">2024-12-12T09:11:27Z</dcterms:modified>
  <dc:identifier>DAGYs0F1zU0</dc:identifier>
</cp:coreProperties>
</file>