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SemiBold" pitchFamily="2" charset="0"/>
      <p:bold r:id="rId7"/>
      <p:boldItalic r:id="rId8"/>
    </p:embeddedFont>
    <p:embeddedFont>
      <p:font typeface="Playfair Display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73B"/>
    <a:srgbClr val="547D5A"/>
    <a:srgbClr val="B45CAB"/>
    <a:srgbClr val="74276C"/>
    <a:srgbClr val="873837"/>
    <a:srgbClr val="1F6567"/>
    <a:srgbClr val="227C8B"/>
    <a:srgbClr val="98512E"/>
    <a:srgbClr val="723619"/>
    <a:srgbClr val="E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7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Mexican Potluck #2">
            <a:extLst>
              <a:ext uri="{FF2B5EF4-FFF2-40B4-BE49-F238E27FC236}">
                <a16:creationId xmlns:a16="http://schemas.microsoft.com/office/drawing/2014/main" id="{9910820A-BCD2-E2BC-ECA1-DD2DB9FD4C98}"/>
              </a:ext>
            </a:extLst>
          </p:cNvPr>
          <p:cNvGrpSpPr/>
          <p:nvPr/>
        </p:nvGrpSpPr>
        <p:grpSpPr>
          <a:xfrm>
            <a:off x="-219511" y="-1"/>
            <a:ext cx="7939250" cy="10693401"/>
            <a:chOff x="-219511" y="-1"/>
            <a:chExt cx="7939250" cy="10693401"/>
          </a:xfrm>
        </p:grpSpPr>
        <p:sp>
          <p:nvSpPr>
            <p:cNvPr id="2" name="Gradient"/>
            <p:cNvSpPr/>
            <p:nvPr/>
          </p:nvSpPr>
          <p:spPr>
            <a:xfrm>
              <a:off x="-4297" y="-1"/>
              <a:ext cx="7560798" cy="10015917"/>
            </a:xfrm>
            <a:custGeom>
              <a:avLst/>
              <a:gdLst/>
              <a:ahLst/>
              <a:cxnLst/>
              <a:rect l="l" t="t" r="r" b="b"/>
              <a:pathLst>
                <a:path w="10400471" h="10400471">
                  <a:moveTo>
                    <a:pt x="0" y="0"/>
                  </a:moveTo>
                  <a:lnTo>
                    <a:pt x="10400472" y="0"/>
                  </a:lnTo>
                  <a:lnTo>
                    <a:pt x="10400472" y="10400471"/>
                  </a:lnTo>
                  <a:lnTo>
                    <a:pt x="0" y="10400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8728" t="-3842" r="-18830" b="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Mexican"/>
            <p:cNvSpPr txBox="1"/>
            <p:nvPr/>
          </p:nvSpPr>
          <p:spPr>
            <a:xfrm>
              <a:off x="-219511" y="159240"/>
              <a:ext cx="7939250" cy="2346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5250" b="1" i="1" spc="-764" dirty="0">
                  <a:solidFill>
                    <a:srgbClr val="FFFFFF"/>
                  </a:solidFill>
                  <a:latin typeface="Playfair Display" pitchFamily="2" charset="0"/>
                  <a:ea typeface="Playfair Display Bold Italics"/>
                  <a:cs typeface="Playfair Display Bold Italics"/>
                  <a:sym typeface="Playfair Display Bold Italics"/>
                </a:rPr>
                <a:t>M</a:t>
              </a:r>
              <a:r>
                <a:rPr lang="en-US" sz="15250" b="1" spc="-764" dirty="0">
                  <a:solidFill>
                    <a:srgbClr val="FFFFFF"/>
                  </a:solidFill>
                  <a:latin typeface="Playfair Display" pitchFamily="2" charset="0"/>
                  <a:ea typeface="Playfair Display Bold"/>
                  <a:cs typeface="Playfair Display Bold"/>
                  <a:sym typeface="Playfair Display Bold"/>
                </a:rPr>
                <a:t>exican </a:t>
              </a:r>
            </a:p>
          </p:txBody>
        </p:sp>
        <p:grpSp>
          <p:nvGrpSpPr>
            <p:cNvPr id="43" name="Image">
              <a:extLst>
                <a:ext uri="{FF2B5EF4-FFF2-40B4-BE49-F238E27FC236}">
                  <a16:creationId xmlns:a16="http://schemas.microsoft.com/office/drawing/2014/main" id="{21EBCFBF-E14F-59E2-6CA2-C00898270033}"/>
                </a:ext>
              </a:extLst>
            </p:cNvPr>
            <p:cNvGrpSpPr/>
            <p:nvPr/>
          </p:nvGrpSpPr>
          <p:grpSpPr>
            <a:xfrm>
              <a:off x="-4297" y="1776931"/>
              <a:ext cx="7560798" cy="8916469"/>
              <a:chOff x="-4297" y="1776931"/>
              <a:chExt cx="7560798" cy="8916469"/>
            </a:xfrm>
          </p:grpSpPr>
          <p:sp>
            <p:nvSpPr>
              <p:cNvPr id="5" name="Image"/>
              <p:cNvSpPr/>
              <p:nvPr/>
            </p:nvSpPr>
            <p:spPr>
              <a:xfrm>
                <a:off x="592368" y="1776931"/>
                <a:ext cx="6371765" cy="7895046"/>
              </a:xfrm>
              <a:custGeom>
                <a:avLst/>
                <a:gdLst/>
                <a:ahLst/>
                <a:cxnLst/>
                <a:rect l="l" t="t" r="r" b="b"/>
                <a:pathLst>
                  <a:path w="6371765" h="7895046">
                    <a:moveTo>
                      <a:pt x="0" y="0"/>
                    </a:moveTo>
                    <a:lnTo>
                      <a:pt x="6371766" y="0"/>
                    </a:lnTo>
                    <a:lnTo>
                      <a:pt x="6371766" y="7895046"/>
                    </a:lnTo>
                    <a:lnTo>
                      <a:pt x="0" y="78950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60422" t="-20431" r="-6355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6970179" y="1776931"/>
                <a:ext cx="586322" cy="7895046"/>
              </a:xfrm>
              <a:custGeom>
                <a:avLst/>
                <a:gdLst/>
                <a:ahLst/>
                <a:cxnLst/>
                <a:rect l="l" t="t" r="r" b="b"/>
                <a:pathLst>
                  <a:path w="6371765" h="7895046">
                    <a:moveTo>
                      <a:pt x="0" y="0"/>
                    </a:moveTo>
                    <a:lnTo>
                      <a:pt x="6371765" y="0"/>
                    </a:lnTo>
                    <a:lnTo>
                      <a:pt x="6371765" y="7895046"/>
                    </a:lnTo>
                    <a:lnTo>
                      <a:pt x="0" y="78950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656633" t="-20431" r="-1677359" b="-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1776931"/>
                <a:ext cx="594117" cy="7895046"/>
              </a:xfrm>
              <a:custGeom>
                <a:avLst/>
                <a:gdLst/>
                <a:ahLst/>
                <a:cxnLst/>
                <a:rect l="l" t="t" r="r" b="b"/>
                <a:pathLst>
                  <a:path w="6371765" h="7895046">
                    <a:moveTo>
                      <a:pt x="0" y="0"/>
                    </a:moveTo>
                    <a:lnTo>
                      <a:pt x="6371765" y="0"/>
                    </a:lnTo>
                    <a:lnTo>
                      <a:pt x="6371765" y="7895046"/>
                    </a:lnTo>
                    <a:lnTo>
                      <a:pt x="0" y="78950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620493" t="-20431" r="-681565" b="-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3780000" y="3294624"/>
                <a:ext cx="3776500" cy="7398776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7560000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7560000"/>
                    </a:lnTo>
                    <a:lnTo>
                      <a:pt x="0" y="756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t="1" r="-100186" b="-218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4297" y="3294624"/>
                <a:ext cx="4067328" cy="7398776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7560000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7560000"/>
                    </a:lnTo>
                    <a:lnTo>
                      <a:pt x="0" y="756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-85871" t="1" r="1" b="-218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0" name="Text">
              <a:extLst>
                <a:ext uri="{FF2B5EF4-FFF2-40B4-BE49-F238E27FC236}">
                  <a16:creationId xmlns:a16="http://schemas.microsoft.com/office/drawing/2014/main" id="{CF1047EC-5B1A-8822-776B-A2D849A3B48E}"/>
                </a:ext>
              </a:extLst>
            </p:cNvPr>
            <p:cNvGrpSpPr/>
            <p:nvPr/>
          </p:nvGrpSpPr>
          <p:grpSpPr>
            <a:xfrm>
              <a:off x="279825" y="10220129"/>
              <a:ext cx="7023174" cy="200055"/>
              <a:chOff x="279825" y="10220129"/>
              <a:chExt cx="7023174" cy="20005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8358FFF-958B-BD3B-C937-13F2796B3AFB}"/>
                  </a:ext>
                </a:extLst>
              </p:cNvPr>
              <p:cNvGrpSpPr/>
              <p:nvPr/>
            </p:nvGrpSpPr>
            <p:grpSpPr>
              <a:xfrm>
                <a:off x="5452695" y="10220129"/>
                <a:ext cx="1850304" cy="200055"/>
                <a:chOff x="5452695" y="10220129"/>
                <a:chExt cx="1850304" cy="200055"/>
              </a:xfrm>
            </p:grpSpPr>
            <p:sp>
              <p:nvSpPr>
                <p:cNvPr id="13" name="TextBox 13"/>
                <p:cNvSpPr txBox="1"/>
                <p:nvPr/>
              </p:nvSpPr>
              <p:spPr>
                <a:xfrm>
                  <a:off x="5452695" y="10282632"/>
                  <a:ext cx="460641" cy="123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spcBef>
                      <a:spcPct val="0"/>
                    </a:spcBef>
                  </a:pPr>
                  <a:r>
                    <a:rPr lang="en-US" sz="800" spc="-40" dirty="0">
                      <a:solidFill>
                        <a:srgbClr val="FFFFFF">
                          <a:alpha val="80000"/>
                        </a:srgbClr>
                      </a:solidFill>
                      <a:latin typeface="DM Sans" pitchFamily="2" charset="0"/>
                      <a:ea typeface="DM Sans 1"/>
                      <a:cs typeface="DM Sans 1"/>
                      <a:sym typeface="DM Sans 1"/>
                    </a:rPr>
                    <a:t>With Chef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5967992" y="10220129"/>
                  <a:ext cx="1335007" cy="20005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r">
                    <a:spcBef>
                      <a:spcPct val="0"/>
                    </a:spcBef>
                  </a:pPr>
                  <a:r>
                    <a:rPr lang="en-US" sz="1300" b="1" spc="-64" dirty="0">
                      <a:solidFill>
                        <a:srgbClr val="FFFFFF">
                          <a:alpha val="80000"/>
                        </a:srgbClr>
                      </a:solidFill>
                      <a:latin typeface="DM Sans" pitchFamily="2" charset="0"/>
                      <a:ea typeface="DM Sans 1 Bold"/>
                      <a:cs typeface="DM Sans 1 Bold"/>
                      <a:sym typeface="DM Sans 1 Bold"/>
                    </a:rPr>
                    <a:t>Aurelya Moonvale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6DA67AC-1247-4D5F-7EF8-27B344CF0AB6}"/>
                  </a:ext>
                </a:extLst>
              </p:cNvPr>
              <p:cNvGrpSpPr/>
              <p:nvPr/>
            </p:nvGrpSpPr>
            <p:grpSpPr>
              <a:xfrm>
                <a:off x="279825" y="10220129"/>
                <a:ext cx="2248335" cy="200055"/>
                <a:chOff x="279825" y="10220129"/>
                <a:chExt cx="2248335" cy="200055"/>
              </a:xfrm>
            </p:grpSpPr>
            <p:sp>
              <p:nvSpPr>
                <p:cNvPr id="16" name="TextBox 16"/>
                <p:cNvSpPr txBox="1"/>
                <p:nvPr/>
              </p:nvSpPr>
              <p:spPr>
                <a:xfrm>
                  <a:off x="2067519" y="10282632"/>
                  <a:ext cx="460641" cy="123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>
                    <a:spcBef>
                      <a:spcPct val="0"/>
                    </a:spcBef>
                  </a:pPr>
                  <a:r>
                    <a:rPr lang="en-US" sz="800" spc="-40" dirty="0">
                      <a:solidFill>
                        <a:srgbClr val="FFFFFF">
                          <a:alpha val="80000"/>
                        </a:srgbClr>
                      </a:solidFill>
                      <a:latin typeface="DM Sans" pitchFamily="2" charset="0"/>
                      <a:ea typeface="DM Sans 1"/>
                      <a:cs typeface="DM Sans 1"/>
                      <a:sym typeface="DM Sans 1"/>
                    </a:rPr>
                    <a:t>Location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279825" y="10220129"/>
                  <a:ext cx="1785943" cy="20005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spcBef>
                      <a:spcPct val="0"/>
                    </a:spcBef>
                  </a:pPr>
                  <a:r>
                    <a:rPr lang="en-US" sz="1300" b="1" spc="-64" dirty="0">
                      <a:solidFill>
                        <a:srgbClr val="FFFFFF">
                          <a:alpha val="80000"/>
                        </a:srgbClr>
                      </a:solidFill>
                      <a:latin typeface="DM Sans" pitchFamily="2" charset="0"/>
                      <a:ea typeface="DM Sans 1 Bold"/>
                      <a:cs typeface="DM Sans 1 Bold"/>
                      <a:sym typeface="DM Sans 1 Bold"/>
                    </a:rPr>
                    <a:t>The Lively Piñata Venue</a:t>
                  </a:r>
                </a:p>
              </p:txBody>
            </p:sp>
          </p:grpSp>
        </p:grpSp>
        <p:grpSp>
          <p:nvGrpSpPr>
            <p:cNvPr id="37" name="Text">
              <a:extLst>
                <a:ext uri="{FF2B5EF4-FFF2-40B4-BE49-F238E27FC236}">
                  <a16:creationId xmlns:a16="http://schemas.microsoft.com/office/drawing/2014/main" id="{1A450347-7AFF-7883-BBD1-BFB61FECB3C5}"/>
                </a:ext>
              </a:extLst>
            </p:cNvPr>
            <p:cNvGrpSpPr/>
            <p:nvPr/>
          </p:nvGrpSpPr>
          <p:grpSpPr>
            <a:xfrm>
              <a:off x="6176109" y="2341963"/>
              <a:ext cx="1114633" cy="645767"/>
              <a:chOff x="6176109" y="2341963"/>
              <a:chExt cx="1114633" cy="645767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6176109" y="2571526"/>
                <a:ext cx="1102316" cy="4162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560"/>
                  </a:lnSpc>
                  <a:spcBef>
                    <a:spcPct val="0"/>
                  </a:spcBef>
                </a:pPr>
                <a:r>
                  <a:rPr lang="en-US" sz="1560" spc="-78" dirty="0">
                    <a:solidFill>
                      <a:srgbClr val="FFFFFF">
                        <a:alpha val="89804"/>
                      </a:srgbClr>
                    </a:solidFill>
                    <a:latin typeface="DM Sans SemiBold" pitchFamily="2" charset="0"/>
                    <a:ea typeface="DM Sans 1 Semi-Bold"/>
                    <a:cs typeface="DM Sans 1 Semi-Bold"/>
                    <a:sym typeface="DM Sans 1 Semi-Bold"/>
                  </a:rPr>
                  <a:t>September 16, 2030</a:t>
                </a: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6856399" y="2341963"/>
                <a:ext cx="434343" cy="172793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6350" cap="rnd">
                <a:solidFill>
                  <a:srgbClr val="FFFFFF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6963597" y="2369307"/>
                <a:ext cx="219947" cy="130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50" spc="-42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1"/>
                    <a:cs typeface="DM Sans 1"/>
                    <a:sym typeface="DM Sans 1"/>
                  </a:rPr>
                  <a:t>Date</a:t>
                </a:r>
              </a:p>
            </p:txBody>
          </p:sp>
        </p:grpSp>
        <p:grpSp>
          <p:nvGrpSpPr>
            <p:cNvPr id="36" name="Text">
              <a:extLst>
                <a:ext uri="{FF2B5EF4-FFF2-40B4-BE49-F238E27FC236}">
                  <a16:creationId xmlns:a16="http://schemas.microsoft.com/office/drawing/2014/main" id="{AEF9C699-503D-ABDC-3AFE-F278FFB58A80}"/>
                </a:ext>
              </a:extLst>
            </p:cNvPr>
            <p:cNvGrpSpPr/>
            <p:nvPr/>
          </p:nvGrpSpPr>
          <p:grpSpPr>
            <a:xfrm>
              <a:off x="265757" y="2341963"/>
              <a:ext cx="921021" cy="645959"/>
              <a:chOff x="265757" y="2341963"/>
              <a:chExt cx="921021" cy="64595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65757" y="2341963"/>
                <a:ext cx="434343" cy="172793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6350" cap="rnd">
                <a:solidFill>
                  <a:srgbClr val="FFFFFF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342728" y="2369307"/>
                <a:ext cx="280402" cy="1308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850" spc="-42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1"/>
                    <a:cs typeface="DM Sans 1"/>
                    <a:sym typeface="DM Sans 1"/>
                  </a:rPr>
                  <a:t>Time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81575" y="2571526"/>
                <a:ext cx="905203" cy="4163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565"/>
                  </a:lnSpc>
                </a:pPr>
                <a:r>
                  <a:rPr lang="en-US" sz="1550" spc="-78" dirty="0">
                    <a:solidFill>
                      <a:srgbClr val="FFFFFF">
                        <a:alpha val="89804"/>
                      </a:srgbClr>
                    </a:solidFill>
                    <a:latin typeface="DM Sans SemiBold" pitchFamily="2" charset="0"/>
                    <a:ea typeface="DM Sans 1 Semi-Bold"/>
                    <a:cs typeface="DM Sans 1 Semi-Bold"/>
                    <a:sym typeface="DM Sans 1 Semi-Bold"/>
                  </a:rPr>
                  <a:t>3:00 PM </a:t>
                </a:r>
              </a:p>
              <a:p>
                <a:pPr algn="l">
                  <a:lnSpc>
                    <a:spcPts val="1565"/>
                  </a:lnSpc>
                </a:pPr>
                <a:r>
                  <a:rPr lang="en-US" sz="1550" spc="-78" dirty="0">
                    <a:solidFill>
                      <a:srgbClr val="FFFFFF">
                        <a:alpha val="89804"/>
                      </a:srgbClr>
                    </a:solidFill>
                    <a:latin typeface="DM Sans SemiBold" pitchFamily="2" charset="0"/>
                    <a:ea typeface="DM Sans 1 Semi-Bold"/>
                    <a:cs typeface="DM Sans 1 Semi-Bold"/>
                    <a:sym typeface="DM Sans 1 Semi-Bold"/>
                  </a:rPr>
                  <a:t>– 8:00 PM</a:t>
                </a:r>
              </a:p>
            </p:txBody>
          </p:sp>
        </p:grpSp>
        <p:sp>
          <p:nvSpPr>
            <p:cNvPr id="11" name="Sign up Sheet"/>
            <p:cNvSpPr txBox="1"/>
            <p:nvPr/>
          </p:nvSpPr>
          <p:spPr>
            <a:xfrm>
              <a:off x="6021833" y="647306"/>
              <a:ext cx="1256592" cy="215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spcBef>
                  <a:spcPct val="0"/>
                </a:spcBef>
              </a:pPr>
              <a:r>
                <a:rPr lang="en-US" sz="1400" u="none" strike="noStrike" spc="-69" dirty="0">
                  <a:solidFill>
                    <a:srgbClr val="FFFFFF">
                      <a:alpha val="89804"/>
                    </a:srgbClr>
                  </a:solidFill>
                  <a:latin typeface="DM Sans" pitchFamily="2" charset="0"/>
                  <a:ea typeface="DM Sans 1"/>
                  <a:cs typeface="DM Sans 1"/>
                  <a:sym typeface="DM Sans 1"/>
                </a:rPr>
                <a:t>Sign up Sheet</a:t>
              </a:r>
            </a:p>
          </p:txBody>
        </p:sp>
        <p:sp>
          <p:nvSpPr>
            <p:cNvPr id="30" name="Gradient"/>
            <p:cNvSpPr/>
            <p:nvPr/>
          </p:nvSpPr>
          <p:spPr>
            <a:xfrm>
              <a:off x="0" y="0"/>
              <a:ext cx="3983050" cy="3788328"/>
            </a:xfrm>
            <a:custGeom>
              <a:avLst/>
              <a:gdLst/>
              <a:ahLst/>
              <a:cxnLst/>
              <a:rect l="l" t="t" r="r" b="b"/>
              <a:pathLst>
                <a:path w="8485691" h="8485691">
                  <a:moveTo>
                    <a:pt x="0" y="0"/>
                  </a:moveTo>
                  <a:lnTo>
                    <a:pt x="8485691" y="0"/>
                  </a:lnTo>
                  <a:lnTo>
                    <a:pt x="8485691" y="8485691"/>
                  </a:lnTo>
                  <a:lnTo>
                    <a:pt x="0" y="8485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13045" t="-12399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QuickSignup"/>
            <p:cNvSpPr/>
            <p:nvPr/>
          </p:nvSpPr>
          <p:spPr>
            <a:xfrm>
              <a:off x="3637852" y="10249090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1" y="0"/>
                  </a:lnTo>
                  <a:lnTo>
                    <a:pt x="705151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0000"/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0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865978"/>
              </p:ext>
            </p:extLst>
          </p:nvPr>
        </p:nvGraphicFramePr>
        <p:xfrm>
          <a:off x="279825" y="4641339"/>
          <a:ext cx="6996850" cy="5473335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Full Name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73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Phone Number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73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Email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7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Item to Bring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7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Portion Size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7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5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65B3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Playfair Display</vt:lpstr>
      <vt:lpstr>DM Sans SemiBold</vt:lpstr>
      <vt:lpstr>DM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Potluck, Overtime, Team (Portrait)</dc:title>
  <dc:creator>Hoang Anh</dc:creator>
  <cp:lastModifiedBy>Hoang Anh</cp:lastModifiedBy>
  <cp:revision>71</cp:revision>
  <dcterms:created xsi:type="dcterms:W3CDTF">2006-08-16T00:00:00Z</dcterms:created>
  <dcterms:modified xsi:type="dcterms:W3CDTF">2024-12-13T05:20:46Z</dcterms:modified>
  <dc:identifier>DAGYs5RSXEM</dc:identifier>
</cp:coreProperties>
</file>