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</p:sldIdLst>
  <p:sldSz cx="7556500" cy="10693400"/>
  <p:notesSz cx="6858000" cy="9144000"/>
  <p:embeddedFontLst>
    <p:embeddedFont>
      <p:font typeface="DM Sans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7D5A"/>
    <a:srgbClr val="B45CAB"/>
    <a:srgbClr val="74276C"/>
    <a:srgbClr val="873837"/>
    <a:srgbClr val="1F6567"/>
    <a:srgbClr val="227C8B"/>
    <a:srgbClr val="98512E"/>
    <a:srgbClr val="723619"/>
    <a:srgbClr val="E65B3A"/>
    <a:srgbClr val="D73F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>
        <p:scale>
          <a:sx n="66" d="100"/>
          <a:sy n="66" d="100"/>
        </p:scale>
        <p:origin x="3234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851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Mexican Potluck #3">
            <a:extLst>
              <a:ext uri="{FF2B5EF4-FFF2-40B4-BE49-F238E27FC236}">
                <a16:creationId xmlns:a16="http://schemas.microsoft.com/office/drawing/2014/main" id="{4ABE5407-EB7F-6787-0A26-C7A1347A4CAF}"/>
              </a:ext>
            </a:extLst>
          </p:cNvPr>
          <p:cNvGrpSpPr/>
          <p:nvPr/>
        </p:nvGrpSpPr>
        <p:grpSpPr>
          <a:xfrm>
            <a:off x="-3500" y="0"/>
            <a:ext cx="7563500" cy="10418238"/>
            <a:chOff x="-3500" y="0"/>
            <a:chExt cx="7563500" cy="10418238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79B4CEF-F458-D4FE-FAF7-55CEDC4A330D}"/>
                </a:ext>
              </a:extLst>
            </p:cNvPr>
            <p:cNvGrpSpPr/>
            <p:nvPr/>
          </p:nvGrpSpPr>
          <p:grpSpPr>
            <a:xfrm>
              <a:off x="-3500" y="0"/>
              <a:ext cx="7563500" cy="2815108"/>
              <a:chOff x="-3500" y="0"/>
              <a:chExt cx="7563500" cy="2815108"/>
            </a:xfrm>
          </p:grpSpPr>
          <p:pic>
            <p:nvPicPr>
              <p:cNvPr id="3" name="Image"/>
              <p:cNvPicPr>
                <a:picLocks noChangeAspect="1"/>
              </p:cNvPicPr>
              <p:nvPr/>
            </p:nvPicPr>
            <p:blipFill>
              <a:blip r:embed="rId2">
                <a:alphaModFix amt="50000"/>
              </a:blip>
              <a:srcRect t="50105" r="46"/>
              <a:stretch/>
            </p:blipFill>
            <p:spPr>
              <a:xfrm>
                <a:off x="-3500" y="0"/>
                <a:ext cx="7560000" cy="2692295"/>
              </a:xfrm>
              <a:prstGeom prst="rect">
                <a:avLst/>
              </a:prstGeom>
            </p:spPr>
          </p:pic>
          <p:sp>
            <p:nvSpPr>
              <p:cNvPr id="5" name="Gradient Overlay"/>
              <p:cNvSpPr/>
              <p:nvPr/>
            </p:nvSpPr>
            <p:spPr>
              <a:xfrm rot="10800000">
                <a:off x="0" y="1322571"/>
                <a:ext cx="7560000" cy="1492537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534892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534892"/>
                    </a:lnTo>
                    <a:lnTo>
                      <a:pt x="0" y="5348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98512E">
                      <a:alpha val="100000"/>
                    </a:srgbClr>
                  </a:gs>
                  <a:gs pos="100000">
                    <a:srgbClr val="98512E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144E842-A986-8155-99D5-82597E2B70E9}"/>
                </a:ext>
              </a:extLst>
            </p:cNvPr>
            <p:cNvGrpSpPr/>
            <p:nvPr/>
          </p:nvGrpSpPr>
          <p:grpSpPr>
            <a:xfrm>
              <a:off x="346466" y="10295127"/>
              <a:ext cx="6863567" cy="123111"/>
              <a:chOff x="346466" y="10295127"/>
              <a:chExt cx="6863567" cy="123111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2823131" y="10295127"/>
                <a:ext cx="800970" cy="12311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800" b="1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 1 Bold"/>
                    <a:cs typeface="DM Sans 1 Bold"/>
                    <a:sym typeface="DM Sans 1 Bold"/>
                  </a:rPr>
                  <a:t>5 May 2023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346466" y="10295127"/>
                <a:ext cx="1448835" cy="12311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800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 1"/>
                    <a:cs typeface="DM Sans 1"/>
                    <a:sym typeface="DM Sans 1"/>
                  </a:rPr>
                  <a:t>Start from </a:t>
                </a:r>
                <a:r>
                  <a:rPr lang="en-US" sz="800" b="1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 1 Bold"/>
                    <a:cs typeface="DM Sans 1 Bold"/>
                    <a:sym typeface="DM Sans 1 Bold"/>
                  </a:rPr>
                  <a:t>02.00 pm - 7.00 pm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4651932" y="10295127"/>
                <a:ext cx="2558101" cy="12311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r">
                  <a:spcBef>
                    <a:spcPct val="0"/>
                  </a:spcBef>
                </a:pPr>
                <a:r>
                  <a:rPr lang="en-US" sz="800" b="1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 1 Bold"/>
                    <a:cs typeface="DM Sans 1 Bold"/>
                    <a:sym typeface="DM Sans 1 Bold"/>
                  </a:rPr>
                  <a:t>Casa Fiesta Hall | </a:t>
                </a:r>
                <a:r>
                  <a:rPr lang="en-US" sz="800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 1"/>
                    <a:cs typeface="DM Sans 1"/>
                    <a:sym typeface="DM Sans 1"/>
                  </a:rPr>
                  <a:t>125 Avenida del Sol, Pueblo Bonito, Texas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DF9AB-127F-EAD2-730F-29AA645980D6}"/>
                </a:ext>
              </a:extLst>
            </p:cNvPr>
            <p:cNvGrpSpPr/>
            <p:nvPr/>
          </p:nvGrpSpPr>
          <p:grpSpPr>
            <a:xfrm>
              <a:off x="259382" y="409205"/>
              <a:ext cx="6859965" cy="1632565"/>
              <a:chOff x="259382" y="409205"/>
              <a:chExt cx="6859965" cy="1632565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5579462" y="974862"/>
                <a:ext cx="1539885" cy="667281"/>
              </a:xfrm>
              <a:prstGeom prst="roundRect">
                <a:avLst>
                  <a:gd name="adj" fmla="val 50000"/>
                </a:avLst>
              </a:prstGeom>
              <a:solidFill>
                <a:srgbClr val="723619">
                  <a:alpha val="80000"/>
                </a:srgbClr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259382" y="410554"/>
                <a:ext cx="5315773" cy="1631216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10600" b="1" spc="-530" dirty="0">
                    <a:solidFill>
                      <a:srgbClr val="FFFFFF"/>
                    </a:solidFill>
                    <a:latin typeface="DM Sans" pitchFamily="2" charset="0"/>
                    <a:ea typeface="DM Sans 2 Bold"/>
                    <a:cs typeface="DM Sans 2 Bold"/>
                    <a:sym typeface="DM Sans 2 Bold"/>
                  </a:rPr>
                  <a:t>Mexican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5772781" y="1116142"/>
                <a:ext cx="1153248" cy="38472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2500" b="1" spc="-124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 2 Bold"/>
                    <a:cs typeface="DM Sans 2 Bold"/>
                    <a:sym typeface="DM Sans 2 Bold"/>
                  </a:rPr>
                  <a:t>Potluck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346466" y="409205"/>
                <a:ext cx="1069263" cy="184666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r>
                  <a:rPr lang="en-US" sz="1200" spc="-60" dirty="0">
                    <a:solidFill>
                      <a:srgbClr val="FFFFFF">
                        <a:alpha val="69804"/>
                      </a:srgbClr>
                    </a:solidFill>
                    <a:latin typeface="DM Sans" pitchFamily="2" charset="0"/>
                    <a:ea typeface="DM Sans 2"/>
                    <a:cs typeface="DM Sans 2"/>
                    <a:sym typeface="DM Sans 2"/>
                  </a:rPr>
                  <a:t>Sign up Sheet</a:t>
                </a:r>
              </a:p>
            </p:txBody>
          </p:sp>
        </p:grpSp>
        <p:sp>
          <p:nvSpPr>
            <p:cNvPr id="8" name="QuickSignup"/>
            <p:cNvSpPr/>
            <p:nvPr/>
          </p:nvSpPr>
          <p:spPr>
            <a:xfrm rot="5400000">
              <a:off x="7020445" y="9691434"/>
              <a:ext cx="705151" cy="142132"/>
            </a:xfrm>
            <a:custGeom>
              <a:avLst/>
              <a:gdLst/>
              <a:ahLst/>
              <a:cxnLst/>
              <a:rect l="l" t="t" r="r" b="b"/>
              <a:pathLst>
                <a:path w="705151" h="142132">
                  <a:moveTo>
                    <a:pt x="0" y="0"/>
                  </a:moveTo>
                  <a:lnTo>
                    <a:pt x="705150" y="0"/>
                  </a:lnTo>
                  <a:lnTo>
                    <a:pt x="705150" y="142132"/>
                  </a:lnTo>
                  <a:lnTo>
                    <a:pt x="0" y="1421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7" nam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674452"/>
              </p:ext>
            </p:extLst>
          </p:nvPr>
        </p:nvGraphicFramePr>
        <p:xfrm>
          <a:off x="346466" y="2267452"/>
          <a:ext cx="6863568" cy="7892940"/>
        </p:xfrm>
        <a:graphic>
          <a:graphicData uri="http://schemas.openxmlformats.org/drawingml/2006/table">
            <a:tbl>
              <a:tblPr/>
              <a:tblGrid>
                <a:gridCol w="2287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78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419"/>
                        </a:lnSpc>
                        <a:defRPr/>
                      </a:pPr>
                      <a:r>
                        <a:rPr lang="en-US" sz="999" b="1" dirty="0">
                          <a:solidFill>
                            <a:srgbClr val="FFFFFF"/>
                          </a:solidFill>
                          <a:latin typeface="DM Sans" pitchFamily="2" charset="0"/>
                          <a:ea typeface="DM Sans 2 Bold"/>
                          <a:cs typeface="DM Sans 2 Bold"/>
                          <a:sym typeface="DM Sans 2 Bold"/>
                        </a:rPr>
                        <a:t>Full Name</a:t>
                      </a:r>
                      <a:endParaRPr lang="en-US" sz="1100" dirty="0"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361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419"/>
                        </a:lnSpc>
                        <a:defRPr/>
                      </a:pPr>
                      <a:r>
                        <a:rPr lang="en-US" sz="999" b="1" u="none" strike="noStrike" dirty="0">
                          <a:solidFill>
                            <a:srgbClr val="FFFFFF"/>
                          </a:solidFill>
                          <a:latin typeface="DM Sans" pitchFamily="2" charset="0"/>
                          <a:ea typeface="DM Sans 2 Bold"/>
                          <a:cs typeface="DM Sans 2 Bold"/>
                          <a:sym typeface="DM Sans 2 Bold"/>
                        </a:rPr>
                        <a:t>Phone</a:t>
                      </a:r>
                      <a:endParaRPr lang="en-US" sz="1100" dirty="0"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361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419"/>
                        </a:lnSpc>
                        <a:defRPr/>
                      </a:pPr>
                      <a:r>
                        <a:rPr lang="en-US" sz="999" b="1" dirty="0">
                          <a:solidFill>
                            <a:srgbClr val="FFFFFF"/>
                          </a:solidFill>
                          <a:latin typeface="DM Sans" pitchFamily="2" charset="0"/>
                          <a:ea typeface="DM Sans 2 Bold"/>
                          <a:cs typeface="DM Sans 2 Bold"/>
                          <a:sym typeface="DM Sans 2 Bold"/>
                        </a:rPr>
                        <a:t>Will Bring</a:t>
                      </a:r>
                      <a:endParaRPr lang="en-US" sz="1100" dirty="0"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361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236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9464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>
                        <a:solidFill>
                          <a:srgbClr val="98512E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C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DM Sans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Mexican Potluck, Overtime, Team (Portrait)</dc:title>
  <dc:creator>Hoang Anh</dc:creator>
  <cp:lastModifiedBy>Hoang Anh</cp:lastModifiedBy>
  <cp:revision>70</cp:revision>
  <dcterms:created xsi:type="dcterms:W3CDTF">2006-08-16T00:00:00Z</dcterms:created>
  <dcterms:modified xsi:type="dcterms:W3CDTF">2024-12-12T09:27:08Z</dcterms:modified>
  <dc:identifier>DAGYs5RSXEM</dc:identifier>
</cp:coreProperties>
</file>