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Albert Sans" pitchFamily="2" charset="0"/>
      <p:regular r:id="rId3"/>
      <p:bold r:id="rId4"/>
      <p:italic r:id="rId5"/>
      <p:boldItalic r:id="rId6"/>
    </p:embeddedFont>
    <p:embeddedFont>
      <p:font typeface="Albert Sans Black" pitchFamily="2" charset="0"/>
      <p:bold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3" autoAdjust="0"/>
    <p:restoredTop sz="95033" autoAdjust="0"/>
  </p:normalViewPr>
  <p:slideViewPr>
    <p:cSldViewPr>
      <p:cViewPr varScale="1">
        <p:scale>
          <a:sx n="75" d="100"/>
          <a:sy n="75" d="100"/>
        </p:scale>
        <p:origin x="749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0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pos="6736" userDrawn="1">
          <p15:clr>
            <a:srgbClr val="F26B43"/>
          </p15:clr>
        </p15:guide>
        <p15:guide id="4" orient="horz" pos="4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Picnic sign up sheet #1">
            <a:extLst>
              <a:ext uri="{FF2B5EF4-FFF2-40B4-BE49-F238E27FC236}">
                <a16:creationId xmlns:a16="http://schemas.microsoft.com/office/drawing/2014/main" id="{017C2785-B6D5-9D21-26D3-CCAF93D83145}"/>
              </a:ext>
            </a:extLst>
          </p:cNvPr>
          <p:cNvGrpSpPr/>
          <p:nvPr/>
        </p:nvGrpSpPr>
        <p:grpSpPr>
          <a:xfrm>
            <a:off x="369129" y="336368"/>
            <a:ext cx="10153933" cy="6905017"/>
            <a:chOff x="369129" y="336368"/>
            <a:chExt cx="10153933" cy="6905017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51729183-405D-1131-5C1F-1E30DB91FD4F}"/>
                </a:ext>
              </a:extLst>
            </p:cNvPr>
            <p:cNvGrpSpPr/>
            <p:nvPr/>
          </p:nvGrpSpPr>
          <p:grpSpPr>
            <a:xfrm>
              <a:off x="369129" y="1710899"/>
              <a:ext cx="9954442" cy="5495333"/>
              <a:chOff x="369129" y="1710899"/>
              <a:chExt cx="9954442" cy="5495333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69129" y="1710899"/>
                <a:ext cx="9953742" cy="5495331"/>
              </a:xfrm>
              <a:custGeom>
                <a:avLst/>
                <a:gdLst/>
                <a:ahLst/>
                <a:cxnLst/>
                <a:rect l="l" t="t" r="r" b="b"/>
                <a:pathLst>
                  <a:path w="5549460" h="3063785">
                    <a:moveTo>
                      <a:pt x="0" y="0"/>
                    </a:moveTo>
                    <a:lnTo>
                      <a:pt x="5549460" y="0"/>
                    </a:lnTo>
                    <a:lnTo>
                      <a:pt x="5549460" y="3063785"/>
                    </a:lnTo>
                    <a:lnTo>
                      <a:pt x="0" y="3063785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60554A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Freeform 3"/>
              <p:cNvSpPr/>
              <p:nvPr/>
            </p:nvSpPr>
            <p:spPr>
              <a:xfrm>
                <a:off x="369829" y="1716614"/>
                <a:ext cx="9953742" cy="361078"/>
              </a:xfrm>
              <a:custGeom>
                <a:avLst/>
                <a:gdLst/>
                <a:ahLst/>
                <a:cxnLst/>
                <a:rect l="l" t="t" r="r" b="b"/>
                <a:pathLst>
                  <a:path w="3562775" h="129402">
                    <a:moveTo>
                      <a:pt x="0" y="0"/>
                    </a:moveTo>
                    <a:lnTo>
                      <a:pt x="3562775" y="0"/>
                    </a:lnTo>
                    <a:lnTo>
                      <a:pt x="3562775" y="129402"/>
                    </a:lnTo>
                    <a:lnTo>
                      <a:pt x="0" y="129402"/>
                    </a:lnTo>
                    <a:close/>
                  </a:path>
                </a:pathLst>
              </a:custGeom>
              <a:solidFill>
                <a:srgbClr val="F99E45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AutoShape 8"/>
              <p:cNvSpPr/>
              <p:nvPr/>
            </p:nvSpPr>
            <p:spPr>
              <a:xfrm>
                <a:off x="2226247" y="1710899"/>
                <a:ext cx="0" cy="5495331"/>
              </a:xfrm>
              <a:prstGeom prst="line">
                <a:avLst/>
              </a:prstGeom>
              <a:ln w="9525" cap="flat">
                <a:solidFill>
                  <a:srgbClr val="6055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369129" y="2081382"/>
                <a:ext cx="9953742" cy="0"/>
              </a:xfrm>
              <a:prstGeom prst="line">
                <a:avLst/>
              </a:prstGeom>
              <a:ln w="9525" cap="flat">
                <a:solidFill>
                  <a:srgbClr val="5656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369129" y="2447443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369129" y="2813504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369129" y="3179565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369129" y="3545626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369129" y="3911687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369129" y="4277748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369129" y="4643809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369129" y="5009870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369129" y="5375931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369129" y="5741992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369129" y="6108053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369129" y="6474114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369129" y="6840175"/>
                <a:ext cx="9953742" cy="0"/>
              </a:xfrm>
              <a:prstGeom prst="line">
                <a:avLst/>
              </a:prstGeom>
              <a:ln w="9525" cap="flat">
                <a:solidFill>
                  <a:srgbClr val="60554A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 flipH="1">
                <a:off x="4032182" y="1710899"/>
                <a:ext cx="0" cy="5495331"/>
              </a:xfrm>
              <a:prstGeom prst="line">
                <a:avLst/>
              </a:prstGeom>
              <a:ln w="9525" cap="flat">
                <a:solidFill>
                  <a:srgbClr val="6055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 flipH="1">
                <a:off x="6385918" y="1710899"/>
                <a:ext cx="0" cy="5495331"/>
              </a:xfrm>
              <a:prstGeom prst="line">
                <a:avLst/>
              </a:prstGeom>
              <a:ln w="9525" cap="flat">
                <a:solidFill>
                  <a:srgbClr val="6055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AutoShape 8">
                <a:extLst>
                  <a:ext uri="{FF2B5EF4-FFF2-40B4-BE49-F238E27FC236}">
                    <a16:creationId xmlns:a16="http://schemas.microsoft.com/office/drawing/2014/main" id="{4700D6E5-69F4-77C3-CED3-BB54F9F1E7B0}"/>
                  </a:ext>
                </a:extLst>
              </p:cNvPr>
              <p:cNvSpPr/>
              <p:nvPr/>
            </p:nvSpPr>
            <p:spPr>
              <a:xfrm>
                <a:off x="369829" y="1717244"/>
                <a:ext cx="0" cy="5488988"/>
              </a:xfrm>
              <a:prstGeom prst="line">
                <a:avLst/>
              </a:prstGeom>
              <a:ln w="9525" cap="flat">
                <a:solidFill>
                  <a:srgbClr val="6055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AutoShape 8">
                <a:extLst>
                  <a:ext uri="{FF2B5EF4-FFF2-40B4-BE49-F238E27FC236}">
                    <a16:creationId xmlns:a16="http://schemas.microsoft.com/office/drawing/2014/main" id="{DC9426C4-7EA5-B703-5255-B8CF33766EB7}"/>
                  </a:ext>
                </a:extLst>
              </p:cNvPr>
              <p:cNvSpPr/>
              <p:nvPr/>
            </p:nvSpPr>
            <p:spPr>
              <a:xfrm>
                <a:off x="10323571" y="1717244"/>
                <a:ext cx="0" cy="5488988"/>
              </a:xfrm>
              <a:prstGeom prst="line">
                <a:avLst/>
              </a:prstGeom>
              <a:ln w="9525" cap="flat">
                <a:solidFill>
                  <a:srgbClr val="6055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B69CB2C-AB95-E1BC-1B58-06B7A2082F9B}"/>
                </a:ext>
              </a:extLst>
            </p:cNvPr>
            <p:cNvGrpSpPr/>
            <p:nvPr/>
          </p:nvGrpSpPr>
          <p:grpSpPr>
            <a:xfrm>
              <a:off x="567767" y="1845137"/>
              <a:ext cx="8747480" cy="107722"/>
              <a:chOff x="567767" y="1845137"/>
              <a:chExt cx="8747480" cy="107722"/>
            </a:xfrm>
          </p:grpSpPr>
          <p:sp>
            <p:nvSpPr>
              <p:cNvPr id="28" name="TextBox 28"/>
              <p:cNvSpPr txBox="1"/>
              <p:nvPr/>
            </p:nvSpPr>
            <p:spPr>
              <a:xfrm>
                <a:off x="567767" y="1845137"/>
                <a:ext cx="1460542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137" dirty="0">
                    <a:solidFill>
                      <a:srgbClr val="FDFBF5"/>
                    </a:solidFill>
                    <a:latin typeface="Albert Sans" pitchFamily="2" charset="0"/>
                  </a:rPr>
                  <a:t>FULL NAME</a:t>
                </a:r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2651241" y="1845137"/>
                <a:ext cx="955947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137" dirty="0">
                    <a:solidFill>
                      <a:srgbClr val="FDFBF5"/>
                    </a:solidFill>
                    <a:latin typeface="Albert Sans" pitchFamily="2" charset="0"/>
                  </a:rPr>
                  <a:t>PHONE NUMBER</a:t>
                </a:r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7394242" y="1845137"/>
                <a:ext cx="1921005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137" dirty="0">
                    <a:solidFill>
                      <a:srgbClr val="FDFBF5"/>
                    </a:solidFill>
                    <a:latin typeface="Albert Sans" pitchFamily="2" charset="0"/>
                  </a:rPr>
                  <a:t>DISH NAME</a:t>
                </a:r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4745140" y="1845137"/>
                <a:ext cx="927820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137" dirty="0">
                    <a:solidFill>
                      <a:srgbClr val="FDFBF5"/>
                    </a:solidFill>
                    <a:latin typeface="Albert Sans" pitchFamily="2" charset="0"/>
                  </a:rPr>
                  <a:t>EMAIL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1E646CC-CB9B-5F7F-DC1F-08B08B1260C1}"/>
                </a:ext>
              </a:extLst>
            </p:cNvPr>
            <p:cNvGrpSpPr/>
            <p:nvPr/>
          </p:nvGrpSpPr>
          <p:grpSpPr>
            <a:xfrm>
              <a:off x="369129" y="336368"/>
              <a:ext cx="9814899" cy="1085783"/>
              <a:chOff x="369129" y="336368"/>
              <a:chExt cx="9814899" cy="1085783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8322941" y="340039"/>
                <a:ext cx="1861087" cy="1028673"/>
              </a:xfrm>
              <a:custGeom>
                <a:avLst/>
                <a:gdLst/>
                <a:ahLst/>
                <a:cxnLst/>
                <a:rect l="l" t="t" r="r" b="b"/>
                <a:pathLst>
                  <a:path w="1861087" h="1028673">
                    <a:moveTo>
                      <a:pt x="0" y="0"/>
                    </a:moveTo>
                    <a:lnTo>
                      <a:pt x="1861087" y="0"/>
                    </a:lnTo>
                    <a:lnTo>
                      <a:pt x="1861087" y="1028673"/>
                    </a:lnTo>
                    <a:lnTo>
                      <a:pt x="0" y="102867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3960779" y="849613"/>
                <a:ext cx="3672000" cy="0"/>
              </a:xfrm>
              <a:prstGeom prst="line">
                <a:avLst/>
              </a:prstGeom>
              <a:ln w="9525" cap="flat">
                <a:solidFill>
                  <a:srgbClr val="5656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3960779" y="1214176"/>
                <a:ext cx="3672000" cy="0"/>
              </a:xfrm>
              <a:prstGeom prst="line">
                <a:avLst/>
              </a:prstGeom>
              <a:ln w="9525" cap="flat">
                <a:solidFill>
                  <a:srgbClr val="56564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TextBox 26"/>
              <p:cNvSpPr txBox="1"/>
              <p:nvPr/>
            </p:nvSpPr>
            <p:spPr>
              <a:xfrm>
                <a:off x="369129" y="452655"/>
                <a:ext cx="3070008" cy="96949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6300" dirty="0">
                    <a:solidFill>
                      <a:srgbClr val="0692BC"/>
                    </a:solidFill>
                    <a:latin typeface="Albert Sans Black" pitchFamily="2" charset="0"/>
                  </a:rPr>
                  <a:t>PICNIC.</a:t>
                </a:r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412687" y="336368"/>
                <a:ext cx="3070008" cy="16145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049" b="1" spc="209" dirty="0">
                    <a:solidFill>
                      <a:srgbClr val="0692BC"/>
                    </a:solidFill>
                    <a:latin typeface="Albert Sans" pitchFamily="2" charset="0"/>
                  </a:rPr>
                  <a:t>SIGN UP SHEET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3960779" y="671447"/>
                <a:ext cx="2188334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b="1" u="none" strike="noStrike" spc="137" dirty="0">
                    <a:solidFill>
                      <a:srgbClr val="56564A"/>
                    </a:solidFill>
                    <a:latin typeface="Albert Sans" pitchFamily="2" charset="0"/>
                  </a:rPr>
                  <a:t>TIME &amp; DATE</a:t>
                </a:r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3960779" y="1036010"/>
                <a:ext cx="2188334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b="1" spc="137" dirty="0">
                    <a:solidFill>
                      <a:srgbClr val="56564A"/>
                    </a:solidFill>
                    <a:latin typeface="Albert Sans" pitchFamily="2" charset="0"/>
                  </a:rPr>
                  <a:t>LOCATION</a:t>
                </a:r>
              </a:p>
            </p:txBody>
          </p:sp>
        </p:grpSp>
        <p:sp>
          <p:nvSpPr>
            <p:cNvPr id="38" name="QuickSignup"/>
            <p:cNvSpPr/>
            <p:nvPr/>
          </p:nvSpPr>
          <p:spPr>
            <a:xfrm rot="5400000">
              <a:off x="10126004" y="6844327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Albert Sans Black</vt:lpstr>
      <vt:lpstr>Arial</vt:lpstr>
      <vt:lpstr>Calibri</vt:lpstr>
      <vt:lpstr>Albert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Sign Up Sheet (Landscape)</dc:title>
  <dc:creator>Computer</dc:creator>
  <cp:lastModifiedBy>Hoang Anh</cp:lastModifiedBy>
  <cp:revision>46</cp:revision>
  <dcterms:created xsi:type="dcterms:W3CDTF">2006-08-16T00:00:00Z</dcterms:created>
  <dcterms:modified xsi:type="dcterms:W3CDTF">2024-05-26T04:11:51Z</dcterms:modified>
  <dc:identifier>DAGGQKlF9F0</dc:identifier>
</cp:coreProperties>
</file>