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9" r:id="rId2"/>
  </p:sldIdLst>
  <p:sldSz cx="10693400" cy="7556500"/>
  <p:notesSz cx="6858000" cy="9144000"/>
  <p:embeddedFontLst>
    <p:embeddedFont>
      <p:font typeface="Quicksand" pitchFamily="2" charset="0"/>
      <p:regular r:id="rId3"/>
      <p:bold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3" autoAdjust="0"/>
    <p:restoredTop sz="95033" autoAdjust="0"/>
  </p:normalViewPr>
  <p:slideViewPr>
    <p:cSldViewPr>
      <p:cViewPr varScale="1">
        <p:scale>
          <a:sx n="75" d="100"/>
          <a:sy n="75" d="100"/>
        </p:scale>
        <p:origin x="749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0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userDrawn="1">
          <p15:clr>
            <a:srgbClr val="F26B43"/>
          </p15:clr>
        </p15:guide>
        <p15:guide id="2" userDrawn="1">
          <p15:clr>
            <a:srgbClr val="F26B43"/>
          </p15:clr>
        </p15:guide>
        <p15:guide id="3" pos="6736" userDrawn="1">
          <p15:clr>
            <a:srgbClr val="F26B43"/>
          </p15:clr>
        </p15:guide>
        <p15:guide id="4" orient="horz" pos="47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Picnic sign up sheet #2">
            <a:extLst>
              <a:ext uri="{FF2B5EF4-FFF2-40B4-BE49-F238E27FC236}">
                <a16:creationId xmlns:a16="http://schemas.microsoft.com/office/drawing/2014/main" id="{05C6CD0F-CB63-452E-9A10-A7FB8B873F54}"/>
              </a:ext>
            </a:extLst>
          </p:cNvPr>
          <p:cNvGrpSpPr/>
          <p:nvPr/>
        </p:nvGrpSpPr>
        <p:grpSpPr>
          <a:xfrm>
            <a:off x="-3" y="0"/>
            <a:ext cx="10695307" cy="7556501"/>
            <a:chOff x="9522" y="0"/>
            <a:chExt cx="10695307" cy="7556501"/>
          </a:xfrm>
        </p:grpSpPr>
        <p:grpSp>
          <p:nvGrpSpPr>
            <p:cNvPr id="32" name="BG">
              <a:extLst>
                <a:ext uri="{FF2B5EF4-FFF2-40B4-BE49-F238E27FC236}">
                  <a16:creationId xmlns:a16="http://schemas.microsoft.com/office/drawing/2014/main" id="{4624364C-7023-A37E-9B50-E20040EBE906}"/>
                </a:ext>
              </a:extLst>
            </p:cNvPr>
            <p:cNvGrpSpPr/>
            <p:nvPr/>
          </p:nvGrpSpPr>
          <p:grpSpPr>
            <a:xfrm>
              <a:off x="9522" y="0"/>
              <a:ext cx="10695307" cy="7556501"/>
              <a:chOff x="9522" y="0"/>
              <a:chExt cx="10695307" cy="7556501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9524" y="5887497"/>
                <a:ext cx="10693401" cy="1669004"/>
              </a:xfrm>
              <a:custGeom>
                <a:avLst/>
                <a:gdLst/>
                <a:ahLst/>
                <a:cxnLst/>
                <a:rect l="l" t="t" r="r" b="b"/>
                <a:pathLst>
                  <a:path w="5733644" h="976967">
                    <a:moveTo>
                      <a:pt x="0" y="0"/>
                    </a:moveTo>
                    <a:lnTo>
                      <a:pt x="5733644" y="0"/>
                    </a:lnTo>
                    <a:lnTo>
                      <a:pt x="5733644" y="976967"/>
                    </a:lnTo>
                    <a:lnTo>
                      <a:pt x="0" y="976967"/>
                    </a:lnTo>
                    <a:close/>
                  </a:path>
                </a:pathLst>
              </a:custGeom>
              <a:solidFill>
                <a:srgbClr val="608F6D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9524" y="4433609"/>
                <a:ext cx="5342191" cy="1649198"/>
              </a:xfrm>
              <a:custGeom>
                <a:avLst/>
                <a:gdLst/>
                <a:ahLst/>
                <a:cxnLst/>
                <a:rect l="l" t="t" r="r" b="b"/>
                <a:pathLst>
                  <a:path w="7783827" h="2198931">
                    <a:moveTo>
                      <a:pt x="0" y="0"/>
                    </a:moveTo>
                    <a:lnTo>
                      <a:pt x="7783827" y="0"/>
                    </a:lnTo>
                    <a:lnTo>
                      <a:pt x="7783827" y="2198931"/>
                    </a:lnTo>
                    <a:lnTo>
                      <a:pt x="0" y="219893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l="-9278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" name="Freeform 7"/>
              <p:cNvSpPr/>
              <p:nvPr/>
            </p:nvSpPr>
            <p:spPr>
              <a:xfrm flipH="1">
                <a:off x="5351713" y="4433609"/>
                <a:ext cx="5353116" cy="1649198"/>
              </a:xfrm>
              <a:custGeom>
                <a:avLst/>
                <a:gdLst/>
                <a:ahLst/>
                <a:cxnLst/>
                <a:rect l="l" t="t" r="r" b="b"/>
                <a:pathLst>
                  <a:path w="7783827" h="2198931">
                    <a:moveTo>
                      <a:pt x="7783827" y="0"/>
                    </a:moveTo>
                    <a:lnTo>
                      <a:pt x="0" y="0"/>
                    </a:lnTo>
                    <a:lnTo>
                      <a:pt x="0" y="2198931"/>
                    </a:lnTo>
                    <a:lnTo>
                      <a:pt x="7783827" y="2198931"/>
                    </a:lnTo>
                    <a:lnTo>
                      <a:pt x="7783827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l="-9056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Freeform 9"/>
              <p:cNvSpPr/>
              <p:nvPr/>
            </p:nvSpPr>
            <p:spPr>
              <a:xfrm flipH="1">
                <a:off x="9307257" y="2925575"/>
                <a:ext cx="1395668" cy="2982099"/>
              </a:xfrm>
              <a:custGeom>
                <a:avLst/>
                <a:gdLst/>
                <a:ahLst/>
                <a:cxnLst/>
                <a:rect l="l" t="t" r="r" b="b"/>
                <a:pathLst>
                  <a:path w="2594425" h="3976131">
                    <a:moveTo>
                      <a:pt x="2594425" y="0"/>
                    </a:moveTo>
                    <a:lnTo>
                      <a:pt x="0" y="0"/>
                    </a:lnTo>
                    <a:lnTo>
                      <a:pt x="0" y="3976131"/>
                    </a:lnTo>
                    <a:lnTo>
                      <a:pt x="2594425" y="3976131"/>
                    </a:lnTo>
                    <a:lnTo>
                      <a:pt x="2594425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 l="-39418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Freeform 10"/>
              <p:cNvSpPr/>
              <p:nvPr/>
            </p:nvSpPr>
            <p:spPr>
              <a:xfrm>
                <a:off x="9652516" y="5396314"/>
                <a:ext cx="1050409" cy="619118"/>
              </a:xfrm>
              <a:custGeom>
                <a:avLst/>
                <a:gdLst/>
                <a:ahLst/>
                <a:cxnLst/>
                <a:rect l="l" t="t" r="r" b="b"/>
                <a:pathLst>
                  <a:path w="2067192" h="825490">
                    <a:moveTo>
                      <a:pt x="0" y="0"/>
                    </a:moveTo>
                    <a:lnTo>
                      <a:pt x="2067193" y="0"/>
                    </a:lnTo>
                    <a:lnTo>
                      <a:pt x="2067193" y="825489"/>
                    </a:lnTo>
                    <a:lnTo>
                      <a:pt x="0" y="82548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 r="-47599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/>
              <p:nvPr/>
            </p:nvSpPr>
            <p:spPr>
              <a:xfrm>
                <a:off x="9525" y="2723774"/>
                <a:ext cx="1384742" cy="2982099"/>
              </a:xfrm>
              <a:custGeom>
                <a:avLst/>
                <a:gdLst/>
                <a:ahLst/>
                <a:cxnLst/>
                <a:rect l="l" t="t" r="r" b="b"/>
                <a:pathLst>
                  <a:path w="2594425" h="3976131">
                    <a:moveTo>
                      <a:pt x="0" y="0"/>
                    </a:moveTo>
                    <a:lnTo>
                      <a:pt x="2594425" y="0"/>
                    </a:lnTo>
                    <a:lnTo>
                      <a:pt x="2594425" y="3976131"/>
                    </a:lnTo>
                    <a:lnTo>
                      <a:pt x="0" y="397613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 l="-40518" r="-2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/>
              <p:nvPr/>
            </p:nvSpPr>
            <p:spPr>
              <a:xfrm flipH="1">
                <a:off x="9522" y="5396314"/>
                <a:ext cx="1065735" cy="619118"/>
              </a:xfrm>
              <a:custGeom>
                <a:avLst/>
                <a:gdLst/>
                <a:ahLst/>
                <a:cxnLst/>
                <a:rect l="l" t="t" r="r" b="b"/>
                <a:pathLst>
                  <a:path w="2067192" h="825490">
                    <a:moveTo>
                      <a:pt x="2067193" y="0"/>
                    </a:moveTo>
                    <a:lnTo>
                      <a:pt x="0" y="0"/>
                    </a:lnTo>
                    <a:lnTo>
                      <a:pt x="0" y="825489"/>
                    </a:lnTo>
                    <a:lnTo>
                      <a:pt x="2067193" y="825489"/>
                    </a:lnTo>
                    <a:lnTo>
                      <a:pt x="2067193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 r="-45476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/>
              <p:nvPr/>
            </p:nvSpPr>
            <p:spPr>
              <a:xfrm flipH="1">
                <a:off x="9524" y="1889047"/>
                <a:ext cx="819311" cy="443619"/>
              </a:xfrm>
              <a:custGeom>
                <a:avLst/>
                <a:gdLst/>
                <a:ahLst/>
                <a:cxnLst/>
                <a:rect l="l" t="t" r="r" b="b"/>
                <a:pathLst>
                  <a:path w="919417" h="443619">
                    <a:moveTo>
                      <a:pt x="919418" y="0"/>
                    </a:moveTo>
                    <a:lnTo>
                      <a:pt x="0" y="0"/>
                    </a:lnTo>
                    <a:lnTo>
                      <a:pt x="0" y="443619"/>
                    </a:lnTo>
                    <a:lnTo>
                      <a:pt x="919418" y="443619"/>
                    </a:lnTo>
                    <a:lnTo>
                      <a:pt x="919418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 r="-12220"/>
                </a:stretch>
              </a:blipFill>
              <a:ln>
                <a:noFill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/>
              <p:nvPr/>
            </p:nvSpPr>
            <p:spPr>
              <a:xfrm>
                <a:off x="9951527" y="1889047"/>
                <a:ext cx="741873" cy="443619"/>
              </a:xfrm>
              <a:custGeom>
                <a:avLst/>
                <a:gdLst/>
                <a:ahLst/>
                <a:cxnLst/>
                <a:rect l="l" t="t" r="r" b="b"/>
                <a:pathLst>
                  <a:path w="919417" h="443619">
                    <a:moveTo>
                      <a:pt x="0" y="0"/>
                    </a:moveTo>
                    <a:lnTo>
                      <a:pt x="919417" y="0"/>
                    </a:lnTo>
                    <a:lnTo>
                      <a:pt x="919417" y="443619"/>
                    </a:lnTo>
                    <a:lnTo>
                      <a:pt x="0" y="44361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 r="-23932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/>
              <p:nvPr/>
            </p:nvSpPr>
            <p:spPr>
              <a:xfrm>
                <a:off x="6020433" y="0"/>
                <a:ext cx="4672967" cy="1372835"/>
              </a:xfrm>
              <a:custGeom>
                <a:avLst/>
                <a:gdLst/>
                <a:ahLst/>
                <a:cxnLst/>
                <a:rect l="l" t="t" r="r" b="b"/>
                <a:pathLst>
                  <a:path w="6292963" h="2185375">
                    <a:moveTo>
                      <a:pt x="0" y="0"/>
                    </a:moveTo>
                    <a:lnTo>
                      <a:pt x="6292963" y="0"/>
                    </a:lnTo>
                    <a:lnTo>
                      <a:pt x="6292963" y="2185375"/>
                    </a:lnTo>
                    <a:lnTo>
                      <a:pt x="0" y="2185375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 l="1" t="-59188" r="-34667" b="1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Freeform 16"/>
              <p:cNvSpPr/>
              <p:nvPr/>
            </p:nvSpPr>
            <p:spPr>
              <a:xfrm flipH="1">
                <a:off x="9524" y="0"/>
                <a:ext cx="4440932" cy="1300834"/>
              </a:xfrm>
              <a:custGeom>
                <a:avLst/>
                <a:gdLst/>
                <a:ahLst/>
                <a:cxnLst/>
                <a:rect l="l" t="t" r="r" b="b"/>
                <a:pathLst>
                  <a:path w="5587912" h="1940529">
                    <a:moveTo>
                      <a:pt x="5587912" y="0"/>
                    </a:moveTo>
                    <a:lnTo>
                      <a:pt x="0" y="0"/>
                    </a:lnTo>
                    <a:lnTo>
                      <a:pt x="0" y="1940530"/>
                    </a:lnTo>
                    <a:lnTo>
                      <a:pt x="5587912" y="1940530"/>
                    </a:lnTo>
                    <a:lnTo>
                      <a:pt x="5587912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 t="-49176" r="-25558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641C50C-F81C-0BF6-CD4E-C8BA059E1FF2}"/>
                </a:ext>
              </a:extLst>
            </p:cNvPr>
            <p:cNvGrpSpPr/>
            <p:nvPr/>
          </p:nvGrpSpPr>
          <p:grpSpPr>
            <a:xfrm>
              <a:off x="500809" y="382008"/>
              <a:ext cx="9673897" cy="422532"/>
              <a:chOff x="500809" y="382008"/>
              <a:chExt cx="9673897" cy="422532"/>
            </a:xfrm>
          </p:grpSpPr>
          <p:sp>
            <p:nvSpPr>
              <p:cNvPr id="18" name="AutoShape 18"/>
              <p:cNvSpPr/>
              <p:nvPr/>
            </p:nvSpPr>
            <p:spPr>
              <a:xfrm>
                <a:off x="3934798" y="751238"/>
                <a:ext cx="1272049" cy="0"/>
              </a:xfrm>
              <a:prstGeom prst="line">
                <a:avLst/>
              </a:prstGeom>
              <a:ln w="6350" cap="flat">
                <a:solidFill>
                  <a:srgbClr val="608F6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TextBox 19"/>
              <p:cNvSpPr txBox="1"/>
              <p:nvPr/>
            </p:nvSpPr>
            <p:spPr>
              <a:xfrm>
                <a:off x="3934798" y="408202"/>
                <a:ext cx="765740" cy="13042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1119"/>
                  </a:lnSpc>
                  <a:spcBef>
                    <a:spcPct val="0"/>
                  </a:spcBef>
                </a:pPr>
                <a:r>
                  <a:rPr lang="en-US" sz="799" b="1" spc="-23" dirty="0">
                    <a:solidFill>
                      <a:srgbClr val="608F6D"/>
                    </a:solidFill>
                    <a:latin typeface="Quicksand" pitchFamily="2" charset="0"/>
                  </a:rPr>
                  <a:t>ORGANIZED BY</a:t>
                </a:r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5575670" y="751238"/>
                <a:ext cx="1423303" cy="0"/>
              </a:xfrm>
              <a:prstGeom prst="line">
                <a:avLst/>
              </a:prstGeom>
              <a:ln w="6350" cap="flat">
                <a:solidFill>
                  <a:srgbClr val="608F6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TextBox 22"/>
              <p:cNvSpPr txBox="1"/>
              <p:nvPr/>
            </p:nvSpPr>
            <p:spPr>
              <a:xfrm>
                <a:off x="5575670" y="408202"/>
                <a:ext cx="367559" cy="13042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1119"/>
                  </a:lnSpc>
                  <a:spcBef>
                    <a:spcPct val="0"/>
                  </a:spcBef>
                </a:pPr>
                <a:r>
                  <a:rPr lang="en-US" sz="799" b="1" spc="-23" dirty="0">
                    <a:solidFill>
                      <a:srgbClr val="608F6D"/>
                    </a:solidFill>
                    <a:latin typeface="Quicksand" pitchFamily="2" charset="0"/>
                  </a:rPr>
                  <a:t>TIME</a:t>
                </a:r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7367797" y="751238"/>
                <a:ext cx="2806909" cy="0"/>
              </a:xfrm>
              <a:prstGeom prst="line">
                <a:avLst/>
              </a:prstGeom>
              <a:ln w="6350" cap="flat">
                <a:solidFill>
                  <a:srgbClr val="608F6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TextBox 25"/>
              <p:cNvSpPr txBox="1"/>
              <p:nvPr/>
            </p:nvSpPr>
            <p:spPr>
              <a:xfrm>
                <a:off x="7367797" y="408202"/>
                <a:ext cx="624734" cy="13042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1119"/>
                  </a:lnSpc>
                  <a:spcBef>
                    <a:spcPct val="0"/>
                  </a:spcBef>
                </a:pPr>
                <a:r>
                  <a:rPr lang="en-US" sz="799" b="1" spc="-23" dirty="0">
                    <a:solidFill>
                      <a:srgbClr val="608F6D"/>
                    </a:solidFill>
                    <a:latin typeface="Quicksand" pitchFamily="2" charset="0"/>
                  </a:rPr>
                  <a:t>LOCATION</a:t>
                </a:r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500809" y="382008"/>
                <a:ext cx="2955511" cy="42253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3464"/>
                  </a:lnSpc>
                  <a:spcBef>
                    <a:spcPct val="0"/>
                  </a:spcBef>
                </a:pPr>
                <a:r>
                  <a:rPr lang="en-US" sz="2450" b="1" spc="-74" dirty="0">
                    <a:solidFill>
                      <a:srgbClr val="608F6D"/>
                    </a:solidFill>
                    <a:latin typeface="Quicksand" pitchFamily="2" charset="0"/>
                  </a:rPr>
                  <a:t>Picnic Sign Up Sheet</a:t>
                </a:r>
              </a:p>
            </p:txBody>
          </p:sp>
        </p:grpSp>
        <p:sp>
          <p:nvSpPr>
            <p:cNvPr id="27" name="QuickSignup"/>
            <p:cNvSpPr/>
            <p:nvPr/>
          </p:nvSpPr>
          <p:spPr>
            <a:xfrm>
              <a:off x="9240001" y="7148031"/>
              <a:ext cx="934705" cy="188402"/>
            </a:xfrm>
            <a:custGeom>
              <a:avLst/>
              <a:gdLst/>
              <a:ahLst/>
              <a:cxnLst/>
              <a:rect l="l" t="t" r="r" b="b"/>
              <a:pathLst>
                <a:path w="934705" h="188402">
                  <a:moveTo>
                    <a:pt x="0" y="0"/>
                  </a:moveTo>
                  <a:lnTo>
                    <a:pt x="934705" y="0"/>
                  </a:lnTo>
                  <a:lnTo>
                    <a:pt x="934705" y="188402"/>
                  </a:lnTo>
                  <a:lnTo>
                    <a:pt x="0" y="1884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alphaModFix amt="80000"/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  <p:graphicFrame>
        <p:nvGraphicFramePr>
          <p:cNvPr id="26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26056"/>
              </p:ext>
            </p:extLst>
          </p:nvPr>
        </p:nvGraphicFramePr>
        <p:xfrm>
          <a:off x="500809" y="1102268"/>
          <a:ext cx="9673898" cy="5973300"/>
        </p:xfrm>
        <a:graphic>
          <a:graphicData uri="http://schemas.openxmlformats.org/drawingml/2006/table">
            <a:tbl>
              <a:tblPr/>
              <a:tblGrid>
                <a:gridCol w="1993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3650">
                <a:tc>
                  <a:txBody>
                    <a:bodyPr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r>
                        <a:rPr lang="en-US" sz="800" b="1" spc="-24" dirty="0">
                          <a:solidFill>
                            <a:srgbClr val="608F6D"/>
                          </a:solidFill>
                          <a:latin typeface="Quicksand" pitchFamily="2" charset="0"/>
                        </a:rPr>
                        <a:t>Full name</a:t>
                      </a:r>
                      <a:endParaRPr lang="en-US" sz="1100" b="1" dirty="0">
                        <a:latin typeface="Quicksand" pitchFamily="2" charset="0"/>
                      </a:endParaRPr>
                    </a:p>
                  </a:txBody>
                  <a:tcPr marL="0" marR="0" marT="0" marB="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r>
                        <a:rPr lang="en-US" sz="800" b="1" spc="-24" dirty="0">
                          <a:solidFill>
                            <a:srgbClr val="608F6D"/>
                          </a:solidFill>
                          <a:latin typeface="Quicksand" pitchFamily="2" charset="0"/>
                        </a:rPr>
                        <a:t>Phone</a:t>
                      </a:r>
                      <a:endParaRPr lang="en-US" sz="1100" b="1" dirty="0">
                        <a:latin typeface="Quicksand" pitchFamily="2" charset="0"/>
                      </a:endParaRPr>
                    </a:p>
                  </a:txBody>
                  <a:tcPr marL="0" marR="0" marT="0" marB="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r>
                        <a:rPr lang="en-US" sz="800" b="1" spc="-24" dirty="0">
                          <a:solidFill>
                            <a:srgbClr val="608F6D"/>
                          </a:solidFill>
                          <a:latin typeface="Quicksand" pitchFamily="2" charset="0"/>
                        </a:rPr>
                        <a:t>Email</a:t>
                      </a:r>
                      <a:endParaRPr lang="en-US" sz="1100" b="1" dirty="0">
                        <a:latin typeface="Quicksand" pitchFamily="2" charset="0"/>
                      </a:endParaRPr>
                    </a:p>
                  </a:txBody>
                  <a:tcPr marL="0" marR="0" marT="0" marB="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r>
                        <a:rPr lang="en-US" sz="800" b="1" spc="-24" dirty="0">
                          <a:solidFill>
                            <a:srgbClr val="608F6D"/>
                          </a:solidFill>
                          <a:latin typeface="Quicksand" pitchFamily="2" charset="0"/>
                        </a:rPr>
                        <a:t>Dish name</a:t>
                      </a:r>
                      <a:endParaRPr lang="en-US" sz="1100" b="1" dirty="0">
                        <a:latin typeface="Quicksand" pitchFamily="2" charset="0"/>
                      </a:endParaRPr>
                    </a:p>
                  </a:txBody>
                  <a:tcPr marL="0" marR="0" marT="0" marB="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r>
                        <a:rPr lang="en-US" sz="800" b="1" spc="-24" dirty="0">
                          <a:solidFill>
                            <a:srgbClr val="608F6D"/>
                          </a:solidFill>
                          <a:latin typeface="Quicksand" pitchFamily="2" charset="0"/>
                        </a:rPr>
                        <a:t>Quantity</a:t>
                      </a:r>
                      <a:endParaRPr lang="en-US" sz="1100" b="1" dirty="0">
                        <a:latin typeface="Quicksand" pitchFamily="2" charset="0"/>
                      </a:endParaRPr>
                    </a:p>
                  </a:txBody>
                  <a:tcPr marL="0" marR="0" marT="0" marB="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r>
                        <a:rPr lang="en-US" sz="800" b="1" spc="-24" dirty="0">
                          <a:solidFill>
                            <a:srgbClr val="608F6D"/>
                          </a:solidFill>
                          <a:latin typeface="Quicksand" pitchFamily="2" charset="0"/>
                        </a:rPr>
                        <a:t>Note</a:t>
                      </a:r>
                      <a:endParaRPr lang="en-US" sz="1100" b="1" dirty="0">
                        <a:latin typeface="Quicksand" pitchFamily="2" charset="0"/>
                      </a:endParaRPr>
                    </a:p>
                  </a:txBody>
                  <a:tcPr marL="0" marR="0" marT="0" marB="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8965"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87"/>
                        </a:lnSpc>
                        <a:defRPr/>
                      </a:pP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 marL="137160" marR="137160" marT="137160" marB="137160" anchor="ctr">
                    <a:lnL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987" cap="flat" cmpd="sng" algn="ctr">
                      <a:solidFill>
                        <a:srgbClr val="608F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Quicksand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Sign Up Sheet (Landscape)</dc:title>
  <dc:creator>Computer</dc:creator>
  <cp:lastModifiedBy>Hoang Anh</cp:lastModifiedBy>
  <cp:revision>49</cp:revision>
  <dcterms:created xsi:type="dcterms:W3CDTF">2006-08-16T00:00:00Z</dcterms:created>
  <dcterms:modified xsi:type="dcterms:W3CDTF">2024-05-26T06:27:17Z</dcterms:modified>
  <dc:identifier>DAGGQKlF9F0</dc:identifier>
</cp:coreProperties>
</file>