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Albert Sans SemiBold" pitchFamily="2" charset="0"/>
      <p:bold r:id="rId3"/>
      <p:boldItalic r:id="rId4"/>
    </p:embeddedFont>
    <p:embeddedFont>
      <p:font typeface="Rochester" panose="02000504000000020002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3" autoAdjust="0"/>
    <p:restoredTop sz="95033" autoAdjust="0"/>
  </p:normalViewPr>
  <p:slideViewPr>
    <p:cSldViewPr>
      <p:cViewPr varScale="1">
        <p:scale>
          <a:sx n="75" d="100"/>
          <a:sy n="75" d="100"/>
        </p:scale>
        <p:origin x="74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6736" userDrawn="1">
          <p15:clr>
            <a:srgbClr val="F26B43"/>
          </p15:clr>
        </p15:guide>
        <p15:guide id="4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Picnic sign up sheet #3">
            <a:extLst>
              <a:ext uri="{FF2B5EF4-FFF2-40B4-BE49-F238E27FC236}">
                <a16:creationId xmlns:a16="http://schemas.microsoft.com/office/drawing/2014/main" id="{2418D204-6EF6-ABAF-581D-61541926D661}"/>
              </a:ext>
            </a:extLst>
          </p:cNvPr>
          <p:cNvGrpSpPr/>
          <p:nvPr/>
        </p:nvGrpSpPr>
        <p:grpSpPr>
          <a:xfrm>
            <a:off x="0" y="-173779"/>
            <a:ext cx="10693398" cy="7730279"/>
            <a:chOff x="0" y="-173779"/>
            <a:chExt cx="10693398" cy="773027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B553F0B-5295-633C-77B8-98804FB6D0A9}"/>
                </a:ext>
              </a:extLst>
            </p:cNvPr>
            <p:cNvGrpSpPr/>
            <p:nvPr/>
          </p:nvGrpSpPr>
          <p:grpSpPr>
            <a:xfrm>
              <a:off x="0" y="6034362"/>
              <a:ext cx="10693398" cy="1522138"/>
              <a:chOff x="0" y="6034362"/>
              <a:chExt cx="10693398" cy="152213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6034362"/>
                <a:ext cx="865384" cy="1522135"/>
              </a:xfrm>
              <a:custGeom>
                <a:avLst/>
                <a:gdLst/>
                <a:ahLst/>
                <a:cxnLst/>
                <a:rect l="l" t="t" r="r" b="b"/>
                <a:pathLst>
                  <a:path w="1312455" h="1623300">
                    <a:moveTo>
                      <a:pt x="0" y="0"/>
                    </a:moveTo>
                    <a:lnTo>
                      <a:pt x="1312455" y="0"/>
                    </a:lnTo>
                    <a:lnTo>
                      <a:pt x="1312455" y="1623299"/>
                    </a:lnTo>
                    <a:lnTo>
                      <a:pt x="0" y="1623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1662" b="-664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 flipH="1">
                <a:off x="9824440" y="6034362"/>
                <a:ext cx="868958" cy="1522138"/>
              </a:xfrm>
              <a:custGeom>
                <a:avLst/>
                <a:gdLst/>
                <a:ahLst/>
                <a:cxnLst/>
                <a:rect l="l" t="t" r="r" b="b"/>
                <a:pathLst>
                  <a:path w="1312455" h="1623300">
                    <a:moveTo>
                      <a:pt x="1312455" y="0"/>
                    </a:moveTo>
                    <a:lnTo>
                      <a:pt x="0" y="0"/>
                    </a:lnTo>
                    <a:lnTo>
                      <a:pt x="0" y="1623299"/>
                    </a:lnTo>
                    <a:lnTo>
                      <a:pt x="1312455" y="1623299"/>
                    </a:lnTo>
                    <a:lnTo>
                      <a:pt x="1312455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1038" b="-664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635E8D-E50D-0380-2812-F1AD48F08A67}"/>
                </a:ext>
              </a:extLst>
            </p:cNvPr>
            <p:cNvGrpSpPr/>
            <p:nvPr/>
          </p:nvGrpSpPr>
          <p:grpSpPr>
            <a:xfrm>
              <a:off x="369129" y="1718096"/>
              <a:ext cx="9953742" cy="5488136"/>
              <a:chOff x="369129" y="1718096"/>
              <a:chExt cx="9953742" cy="548813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69129" y="1718096"/>
                <a:ext cx="9953742" cy="5488136"/>
              </a:xfrm>
              <a:prstGeom prst="roundRect">
                <a:avLst>
                  <a:gd name="adj" fmla="val 2644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2408168" y="1718096"/>
                <a:ext cx="0" cy="5488136"/>
              </a:xfrm>
              <a:prstGeom prst="line">
                <a:avLst/>
              </a:prstGeom>
              <a:ln w="9525" cap="flat">
                <a:solidFill>
                  <a:srgbClr val="708D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69129" y="250687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69129" y="289888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69129" y="329089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69129" y="368290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69129" y="407491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69129" y="446692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69129" y="485893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69129" y="525094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69129" y="564295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69129" y="603496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69129" y="642697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69129" y="6818985"/>
                <a:ext cx="9953742" cy="0"/>
              </a:xfrm>
              <a:prstGeom prst="line">
                <a:avLst/>
              </a:prstGeom>
              <a:ln w="9525" cap="flat">
                <a:solidFill>
                  <a:srgbClr val="708D60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H="1">
                <a:off x="4174635" y="1718096"/>
                <a:ext cx="0" cy="5488136"/>
              </a:xfrm>
              <a:prstGeom prst="line">
                <a:avLst/>
              </a:prstGeom>
              <a:ln w="9525" cap="flat">
                <a:solidFill>
                  <a:srgbClr val="708D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H="1">
                <a:off x="6476930" y="1718096"/>
                <a:ext cx="0" cy="5488136"/>
              </a:xfrm>
              <a:prstGeom prst="line">
                <a:avLst/>
              </a:prstGeom>
              <a:ln w="9525" cap="flat">
                <a:solidFill>
                  <a:srgbClr val="708D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69129" y="2114868"/>
                <a:ext cx="9953742" cy="0"/>
              </a:xfrm>
              <a:prstGeom prst="line">
                <a:avLst/>
              </a:prstGeom>
              <a:ln w="9525" cap="flat">
                <a:solidFill>
                  <a:srgbClr val="708D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B0A4CB9-8E84-D1CD-86C7-CACF93DD348C}"/>
                </a:ext>
              </a:extLst>
            </p:cNvPr>
            <p:cNvGrpSpPr/>
            <p:nvPr/>
          </p:nvGrpSpPr>
          <p:grpSpPr>
            <a:xfrm>
              <a:off x="690297" y="1821694"/>
              <a:ext cx="8628123" cy="166712"/>
              <a:chOff x="690297" y="1821694"/>
              <a:chExt cx="8628123" cy="166712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690297" y="1821694"/>
                <a:ext cx="1396703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708D60"/>
                    </a:solidFill>
                    <a:latin typeface="Albert Sans SemiBold" pitchFamily="2" charset="0"/>
                  </a:rPr>
                  <a:t>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834320" y="1821694"/>
                <a:ext cx="914163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708D60"/>
                    </a:solidFill>
                    <a:latin typeface="Albert Sans SemiBold" pitchFamily="2" charset="0"/>
                  </a:rPr>
                  <a:t>Phone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481381" y="1821694"/>
                <a:ext cx="1837039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708D60"/>
                    </a:solidFill>
                    <a:latin typeface="Albert Sans SemiBold" pitchFamily="2" charset="0"/>
                  </a:rPr>
                  <a:t>Dish name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882149" y="1821694"/>
                <a:ext cx="887266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708D60"/>
                    </a:solidFill>
                    <a:latin typeface="Albert Sans SemiBold" pitchFamily="2" charset="0"/>
                  </a:rPr>
                  <a:t>Email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95AB28A-EBF4-D01A-7982-A2D2F637160D}"/>
                </a:ext>
              </a:extLst>
            </p:cNvPr>
            <p:cNvGrpSpPr/>
            <p:nvPr/>
          </p:nvGrpSpPr>
          <p:grpSpPr>
            <a:xfrm>
              <a:off x="369829" y="-173779"/>
              <a:ext cx="9953742" cy="1837444"/>
              <a:chOff x="369829" y="-173779"/>
              <a:chExt cx="9953742" cy="18374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69829" y="369129"/>
                <a:ext cx="9953742" cy="1147721"/>
              </a:xfrm>
              <a:prstGeom prst="roundRect">
                <a:avLst>
                  <a:gd name="adj" fmla="val 12518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84CC244-DE6E-EF7D-3C74-124953DF8A5E}"/>
                  </a:ext>
                </a:extLst>
              </p:cNvPr>
              <p:cNvSpPr/>
              <p:nvPr/>
            </p:nvSpPr>
            <p:spPr>
              <a:xfrm rot="649351" flipH="1">
                <a:off x="716923" y="-173650"/>
                <a:ext cx="1814058" cy="1837315"/>
              </a:xfrm>
              <a:custGeom>
                <a:avLst/>
                <a:gdLst>
                  <a:gd name="connsiteX0" fmla="*/ 1814058 w 1814058"/>
                  <a:gd name="connsiteY0" fmla="*/ 0 h 1837315"/>
                  <a:gd name="connsiteX1" fmla="*/ 1713560 w 1814058"/>
                  <a:gd name="connsiteY1" fmla="*/ 0 h 1837315"/>
                  <a:gd name="connsiteX2" fmla="*/ 1655587 w 1814058"/>
                  <a:gd name="connsiteY2" fmla="*/ 303259 h 1837315"/>
                  <a:gd name="connsiteX3" fmla="*/ 981985 w 1814058"/>
                  <a:gd name="connsiteY3" fmla="*/ 174488 h 1837315"/>
                  <a:gd name="connsiteX4" fmla="*/ 1015341 w 1814058"/>
                  <a:gd name="connsiteY4" fmla="*/ 0 h 1837315"/>
                  <a:gd name="connsiteX5" fmla="*/ 0 w 1814058"/>
                  <a:gd name="connsiteY5" fmla="*/ 0 h 1837315"/>
                  <a:gd name="connsiteX6" fmla="*/ 0 w 1814058"/>
                  <a:gd name="connsiteY6" fmla="*/ 1837315 h 1837315"/>
                  <a:gd name="connsiteX7" fmla="*/ 405309 w 1814058"/>
                  <a:gd name="connsiteY7" fmla="*/ 1837315 h 1837315"/>
                  <a:gd name="connsiteX8" fmla="*/ 280760 w 1814058"/>
                  <a:gd name="connsiteY8" fmla="*/ 1813505 h 1837315"/>
                  <a:gd name="connsiteX9" fmla="*/ 322948 w 1814058"/>
                  <a:gd name="connsiteY9" fmla="*/ 1592820 h 1837315"/>
                  <a:gd name="connsiteX10" fmla="*/ 846859 w 1814058"/>
                  <a:gd name="connsiteY10" fmla="*/ 1692974 h 1837315"/>
                  <a:gd name="connsiteX11" fmla="*/ 819266 w 1814058"/>
                  <a:gd name="connsiteY11" fmla="*/ 1837315 h 1837315"/>
                  <a:gd name="connsiteX12" fmla="*/ 1814058 w 1814058"/>
                  <a:gd name="connsiteY12" fmla="*/ 1837315 h 183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4058" h="1837315">
                    <a:moveTo>
                      <a:pt x="1814058" y="0"/>
                    </a:moveTo>
                    <a:lnTo>
                      <a:pt x="1713560" y="0"/>
                    </a:lnTo>
                    <a:lnTo>
                      <a:pt x="1655587" y="303259"/>
                    </a:lnTo>
                    <a:lnTo>
                      <a:pt x="981985" y="174488"/>
                    </a:lnTo>
                    <a:lnTo>
                      <a:pt x="1015341" y="0"/>
                    </a:lnTo>
                    <a:lnTo>
                      <a:pt x="0" y="0"/>
                    </a:lnTo>
                    <a:lnTo>
                      <a:pt x="0" y="1837315"/>
                    </a:lnTo>
                    <a:lnTo>
                      <a:pt x="405309" y="1837315"/>
                    </a:lnTo>
                    <a:lnTo>
                      <a:pt x="280760" y="1813505"/>
                    </a:lnTo>
                    <a:lnTo>
                      <a:pt x="322948" y="1592820"/>
                    </a:lnTo>
                    <a:lnTo>
                      <a:pt x="846859" y="1692974"/>
                    </a:lnTo>
                    <a:lnTo>
                      <a:pt x="819266" y="1837315"/>
                    </a:lnTo>
                    <a:lnTo>
                      <a:pt x="1814058" y="1837315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6C6EA8D-56A2-88CA-4973-14705FD9E5FF}"/>
                  </a:ext>
                </a:extLst>
              </p:cNvPr>
              <p:cNvSpPr/>
              <p:nvPr/>
            </p:nvSpPr>
            <p:spPr>
              <a:xfrm rot="20946257">
                <a:off x="8163137" y="-173779"/>
                <a:ext cx="1813340" cy="1836588"/>
              </a:xfrm>
              <a:custGeom>
                <a:avLst/>
                <a:gdLst>
                  <a:gd name="connsiteX0" fmla="*/ 1813340 w 1813340"/>
                  <a:gd name="connsiteY0" fmla="*/ 0 h 1836588"/>
                  <a:gd name="connsiteX1" fmla="*/ 1813340 w 1813340"/>
                  <a:gd name="connsiteY1" fmla="*/ 1836588 h 1836588"/>
                  <a:gd name="connsiteX2" fmla="*/ 819372 w 1813340"/>
                  <a:gd name="connsiteY2" fmla="*/ 1836588 h 1836588"/>
                  <a:gd name="connsiteX3" fmla="*/ 846952 w 1813340"/>
                  <a:gd name="connsiteY3" fmla="*/ 1693312 h 1836588"/>
                  <a:gd name="connsiteX4" fmla="*/ 323167 w 1813340"/>
                  <a:gd name="connsiteY4" fmla="*/ 1592488 h 1836588"/>
                  <a:gd name="connsiteX5" fmla="*/ 280697 w 1813340"/>
                  <a:gd name="connsiteY5" fmla="*/ 1813119 h 1836588"/>
                  <a:gd name="connsiteX6" fmla="*/ 402617 w 1813340"/>
                  <a:gd name="connsiteY6" fmla="*/ 1836588 h 1836588"/>
                  <a:gd name="connsiteX7" fmla="*/ 0 w 1813340"/>
                  <a:gd name="connsiteY7" fmla="*/ 1836588 h 1836588"/>
                  <a:gd name="connsiteX8" fmla="*/ 0 w 1813340"/>
                  <a:gd name="connsiteY8" fmla="*/ 0 h 1836588"/>
                  <a:gd name="connsiteX9" fmla="*/ 1017702 w 1813340"/>
                  <a:gd name="connsiteY9" fmla="*/ 0 h 1836588"/>
                  <a:gd name="connsiteX10" fmla="*/ 984016 w 1813340"/>
                  <a:gd name="connsiteY10" fmla="*/ 175000 h 1836588"/>
                  <a:gd name="connsiteX11" fmla="*/ 1720837 w 1813340"/>
                  <a:gd name="connsiteY11" fmla="*/ 316832 h 1836588"/>
                  <a:gd name="connsiteX12" fmla="*/ 1781824 w 1813340"/>
                  <a:gd name="connsiteY12" fmla="*/ 0 h 183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3340" h="1836588">
                    <a:moveTo>
                      <a:pt x="1813340" y="0"/>
                    </a:moveTo>
                    <a:lnTo>
                      <a:pt x="1813340" y="1836588"/>
                    </a:lnTo>
                    <a:lnTo>
                      <a:pt x="819372" y="1836588"/>
                    </a:lnTo>
                    <a:lnTo>
                      <a:pt x="846952" y="1693312"/>
                    </a:lnTo>
                    <a:lnTo>
                      <a:pt x="323167" y="1592488"/>
                    </a:lnTo>
                    <a:lnTo>
                      <a:pt x="280697" y="1813119"/>
                    </a:lnTo>
                    <a:lnTo>
                      <a:pt x="402617" y="1836588"/>
                    </a:lnTo>
                    <a:lnTo>
                      <a:pt x="0" y="1836588"/>
                    </a:lnTo>
                    <a:lnTo>
                      <a:pt x="0" y="0"/>
                    </a:lnTo>
                    <a:lnTo>
                      <a:pt x="1017702" y="0"/>
                    </a:lnTo>
                    <a:lnTo>
                      <a:pt x="984016" y="175000"/>
                    </a:lnTo>
                    <a:lnTo>
                      <a:pt x="1720837" y="316832"/>
                    </a:lnTo>
                    <a:lnTo>
                      <a:pt x="1781824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2532907" y="485513"/>
                <a:ext cx="5628304" cy="8455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947"/>
                  </a:lnSpc>
                  <a:spcBef>
                    <a:spcPct val="0"/>
                  </a:spcBef>
                </a:pPr>
                <a:r>
                  <a:rPr lang="en-US" sz="4950" spc="-148" dirty="0">
                    <a:solidFill>
                      <a:srgbClr val="668952"/>
                    </a:solidFill>
                    <a:latin typeface="Rochester"/>
                  </a:rPr>
                  <a:t>Picnic Sign Up Sheet</a:t>
                </a:r>
              </a:p>
            </p:txBody>
          </p:sp>
        </p:grpSp>
        <p:sp>
          <p:nvSpPr>
            <p:cNvPr id="5" name="QuickSignup"/>
            <p:cNvSpPr/>
            <p:nvPr/>
          </p:nvSpPr>
          <p:spPr>
            <a:xfrm>
              <a:off x="4955044" y="7304946"/>
              <a:ext cx="781913" cy="157604"/>
            </a:xfrm>
            <a:custGeom>
              <a:avLst/>
              <a:gdLst/>
              <a:ahLst/>
              <a:cxnLst/>
              <a:rect l="l" t="t" r="r" b="b"/>
              <a:pathLst>
                <a:path w="781913" h="157604">
                  <a:moveTo>
                    <a:pt x="0" y="0"/>
                  </a:moveTo>
                  <a:lnTo>
                    <a:pt x="781912" y="0"/>
                  </a:lnTo>
                  <a:lnTo>
                    <a:pt x="781912" y="157604"/>
                  </a:lnTo>
                  <a:lnTo>
                    <a:pt x="0" y="157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Albert Sans SemiBold</vt:lpstr>
      <vt:lpstr>Rochester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Sign Up Sheet (Landscape)</dc:title>
  <dc:creator>Computer</dc:creator>
  <cp:lastModifiedBy>Hoang Anh</cp:lastModifiedBy>
  <cp:revision>46</cp:revision>
  <dcterms:created xsi:type="dcterms:W3CDTF">2006-08-16T00:00:00Z</dcterms:created>
  <dcterms:modified xsi:type="dcterms:W3CDTF">2024-05-26T04:13:29Z</dcterms:modified>
  <dc:identifier>DAGGQKlF9F0</dc:identifier>
</cp:coreProperties>
</file>