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1" r:id="rId2"/>
  </p:sldIdLst>
  <p:sldSz cx="7556500" cy="10693400"/>
  <p:notesSz cx="6858000" cy="9144000"/>
  <p:embeddedFontLst>
    <p:embeddedFont>
      <p:font typeface="Anton" pitchFamily="2" charset="0"/>
      <p:regular r:id="rId3"/>
    </p:embeddedFont>
    <p:embeddedFont>
      <p:font typeface="Poppins" panose="00000500000000000000" pitchFamily="2" charset="0"/>
      <p:regular r:id="rId4"/>
      <p:bold r:id="rId5"/>
      <p:italic r:id="rId6"/>
      <p:boldItalic r:id="rId7"/>
    </p:embeddedFont>
    <p:embeddedFont>
      <p:font typeface="Poppins Medium" panose="00000600000000000000" pitchFamily="2" charset="0"/>
      <p:regular r:id="rId8"/>
      <p: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6E5B"/>
    <a:srgbClr val="AB8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>
        <p:scale>
          <a:sx n="125" d="100"/>
          <a:sy n="125" d="100"/>
        </p:scale>
        <p:origin x="1062" y="-18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Softball #1">
            <a:extLst>
              <a:ext uri="{FF2B5EF4-FFF2-40B4-BE49-F238E27FC236}">
                <a16:creationId xmlns:a16="http://schemas.microsoft.com/office/drawing/2014/main" id="{324CA9D6-8E41-5CCB-A52C-A70511799686}"/>
              </a:ext>
            </a:extLst>
          </p:cNvPr>
          <p:cNvGrpSpPr/>
          <p:nvPr/>
        </p:nvGrpSpPr>
        <p:grpSpPr>
          <a:xfrm>
            <a:off x="313466" y="0"/>
            <a:ext cx="7142324" cy="10382141"/>
            <a:chOff x="313466" y="0"/>
            <a:chExt cx="7142324" cy="10382141"/>
          </a:xfrm>
        </p:grpSpPr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BF7E952E-6119-D15A-C04F-346E24133115}"/>
                </a:ext>
              </a:extLst>
            </p:cNvPr>
            <p:cNvGrpSpPr/>
            <p:nvPr/>
          </p:nvGrpSpPr>
          <p:grpSpPr>
            <a:xfrm>
              <a:off x="2268000" y="0"/>
              <a:ext cx="3024000" cy="3025586"/>
              <a:chOff x="2268000" y="0"/>
              <a:chExt cx="3024000" cy="3025586"/>
            </a:xfrm>
          </p:grpSpPr>
          <p:sp>
            <p:nvSpPr>
              <p:cNvPr id="2" name="Freeform 2"/>
              <p:cNvSpPr/>
              <p:nvPr/>
            </p:nvSpPr>
            <p:spPr>
              <a:xfrm rot="-361385">
                <a:off x="2400386" y="365057"/>
                <a:ext cx="2755727" cy="2660529"/>
              </a:xfrm>
              <a:custGeom>
                <a:avLst/>
                <a:gdLst/>
                <a:ahLst/>
                <a:cxnLst/>
                <a:rect l="l" t="t" r="r" b="b"/>
                <a:pathLst>
                  <a:path w="2755727" h="2660529">
                    <a:moveTo>
                      <a:pt x="0" y="0"/>
                    </a:moveTo>
                    <a:lnTo>
                      <a:pt x="2755726" y="0"/>
                    </a:lnTo>
                    <a:lnTo>
                      <a:pt x="2755726" y="2660529"/>
                    </a:lnTo>
                    <a:lnTo>
                      <a:pt x="0" y="266052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" name="Freeform 4"/>
              <p:cNvSpPr/>
              <p:nvPr/>
            </p:nvSpPr>
            <p:spPr>
              <a:xfrm>
                <a:off x="2268000" y="0"/>
                <a:ext cx="991551" cy="2554956"/>
              </a:xfrm>
              <a:custGeom>
                <a:avLst/>
                <a:gdLst/>
                <a:ahLst/>
                <a:cxnLst/>
                <a:rect l="l" t="t" r="r" b="b"/>
                <a:pathLst>
                  <a:path w="355350" h="915639">
                    <a:moveTo>
                      <a:pt x="0" y="0"/>
                    </a:moveTo>
                    <a:lnTo>
                      <a:pt x="355350" y="0"/>
                    </a:lnTo>
                    <a:lnTo>
                      <a:pt x="355350" y="915639"/>
                    </a:lnTo>
                    <a:lnTo>
                      <a:pt x="0" y="915639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CF2">
                      <a:alpha val="100000"/>
                    </a:srgbClr>
                  </a:gs>
                  <a:gs pos="100000">
                    <a:srgbClr val="FFFCF2">
                      <a:alpha val="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" name="Freeform 7"/>
              <p:cNvSpPr/>
              <p:nvPr/>
            </p:nvSpPr>
            <p:spPr>
              <a:xfrm rot="10800000">
                <a:off x="4146500" y="0"/>
                <a:ext cx="1145500" cy="2554956"/>
              </a:xfrm>
              <a:custGeom>
                <a:avLst/>
                <a:gdLst/>
                <a:ahLst/>
                <a:cxnLst/>
                <a:rect l="l" t="t" r="r" b="b"/>
                <a:pathLst>
                  <a:path w="410521" h="915639">
                    <a:moveTo>
                      <a:pt x="0" y="0"/>
                    </a:moveTo>
                    <a:lnTo>
                      <a:pt x="410521" y="0"/>
                    </a:lnTo>
                    <a:lnTo>
                      <a:pt x="410521" y="915639"/>
                    </a:lnTo>
                    <a:lnTo>
                      <a:pt x="0" y="915639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CF2">
                      <a:alpha val="100000"/>
                    </a:srgbClr>
                  </a:gs>
                  <a:gs pos="100000">
                    <a:srgbClr val="FFFCF2">
                      <a:alpha val="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91FA5CAF-B2F4-D46D-8DBC-F1E2412AE9DC}"/>
                </a:ext>
              </a:extLst>
            </p:cNvPr>
            <p:cNvGrpSpPr/>
            <p:nvPr/>
          </p:nvGrpSpPr>
          <p:grpSpPr>
            <a:xfrm>
              <a:off x="313466" y="2554956"/>
              <a:ext cx="6933068" cy="7827185"/>
              <a:chOff x="313466" y="2554956"/>
              <a:chExt cx="6933068" cy="7827185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313466" y="2554956"/>
                <a:ext cx="6933068" cy="7827185"/>
              </a:xfrm>
              <a:prstGeom prst="roundRect">
                <a:avLst>
                  <a:gd name="adj" fmla="val 1939"/>
                </a:avLst>
              </a:prstGeom>
              <a:solidFill>
                <a:srgbClr val="FFFFFF"/>
              </a:solidFill>
              <a:ln w="9525" cap="sq">
                <a:solidFill>
                  <a:srgbClr val="D14B36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/>
              <p:nvPr/>
            </p:nvSpPr>
            <p:spPr>
              <a:xfrm>
                <a:off x="517345" y="2766424"/>
                <a:ext cx="1975430" cy="357150"/>
              </a:xfrm>
              <a:prstGeom prst="roundRect">
                <a:avLst/>
              </a:prstGeom>
              <a:solidFill>
                <a:srgbClr val="385D7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Freeform 16"/>
              <p:cNvSpPr/>
              <p:nvPr/>
            </p:nvSpPr>
            <p:spPr>
              <a:xfrm>
                <a:off x="4378933" y="2766424"/>
                <a:ext cx="2663723" cy="357150"/>
              </a:xfrm>
              <a:prstGeom prst="roundRect">
                <a:avLst/>
              </a:prstGeom>
              <a:solidFill>
                <a:srgbClr val="385D7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517345" y="3518257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517345" y="3961751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517345" y="4405246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>
                <a:off x="517345" y="4848740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517345" y="5292235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AutoShape 24"/>
              <p:cNvSpPr/>
              <p:nvPr/>
            </p:nvSpPr>
            <p:spPr>
              <a:xfrm>
                <a:off x="517345" y="5735728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AutoShape 25"/>
              <p:cNvSpPr/>
              <p:nvPr/>
            </p:nvSpPr>
            <p:spPr>
              <a:xfrm>
                <a:off x="517345" y="6179223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AutoShape 26"/>
              <p:cNvSpPr/>
              <p:nvPr/>
            </p:nvSpPr>
            <p:spPr>
              <a:xfrm>
                <a:off x="517345" y="6622717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7" name="AutoShape 27"/>
              <p:cNvSpPr/>
              <p:nvPr/>
            </p:nvSpPr>
            <p:spPr>
              <a:xfrm>
                <a:off x="517345" y="7066212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AutoShape 28"/>
              <p:cNvSpPr/>
              <p:nvPr/>
            </p:nvSpPr>
            <p:spPr>
              <a:xfrm>
                <a:off x="517345" y="7509706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9" name="AutoShape 29"/>
              <p:cNvSpPr/>
              <p:nvPr/>
            </p:nvSpPr>
            <p:spPr>
              <a:xfrm>
                <a:off x="517345" y="7953201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0" name="AutoShape 30"/>
              <p:cNvSpPr/>
              <p:nvPr/>
            </p:nvSpPr>
            <p:spPr>
              <a:xfrm>
                <a:off x="517345" y="8396695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AutoShape 31"/>
              <p:cNvSpPr/>
              <p:nvPr/>
            </p:nvSpPr>
            <p:spPr>
              <a:xfrm>
                <a:off x="517345" y="8840190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2" name="AutoShape 32"/>
              <p:cNvSpPr/>
              <p:nvPr/>
            </p:nvSpPr>
            <p:spPr>
              <a:xfrm>
                <a:off x="517345" y="9283684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" name="AutoShape 33"/>
              <p:cNvSpPr/>
              <p:nvPr/>
            </p:nvSpPr>
            <p:spPr>
              <a:xfrm>
                <a:off x="517345" y="9727178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AutoShape 34"/>
              <p:cNvSpPr/>
              <p:nvPr/>
            </p:nvSpPr>
            <p:spPr>
              <a:xfrm>
                <a:off x="517345" y="10170673"/>
                <a:ext cx="197543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AutoShape 35"/>
              <p:cNvSpPr/>
              <p:nvPr/>
            </p:nvSpPr>
            <p:spPr>
              <a:xfrm>
                <a:off x="4378933" y="3518257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6" name="AutoShape 36"/>
              <p:cNvSpPr/>
              <p:nvPr/>
            </p:nvSpPr>
            <p:spPr>
              <a:xfrm>
                <a:off x="4378933" y="3961751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" name="AutoShape 37"/>
              <p:cNvSpPr/>
              <p:nvPr/>
            </p:nvSpPr>
            <p:spPr>
              <a:xfrm>
                <a:off x="4378933" y="4405246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" name="AutoShape 38"/>
              <p:cNvSpPr/>
              <p:nvPr/>
            </p:nvSpPr>
            <p:spPr>
              <a:xfrm>
                <a:off x="4378933" y="4848740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" name="AutoShape 39"/>
              <p:cNvSpPr/>
              <p:nvPr/>
            </p:nvSpPr>
            <p:spPr>
              <a:xfrm>
                <a:off x="4378933" y="5292235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0" name="AutoShape 40"/>
              <p:cNvSpPr/>
              <p:nvPr/>
            </p:nvSpPr>
            <p:spPr>
              <a:xfrm>
                <a:off x="4378933" y="5735728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" name="AutoShape 41"/>
              <p:cNvSpPr/>
              <p:nvPr/>
            </p:nvSpPr>
            <p:spPr>
              <a:xfrm>
                <a:off x="4378933" y="6179223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2" name="AutoShape 42"/>
              <p:cNvSpPr/>
              <p:nvPr/>
            </p:nvSpPr>
            <p:spPr>
              <a:xfrm>
                <a:off x="4378933" y="6622717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" name="AutoShape 43"/>
              <p:cNvSpPr/>
              <p:nvPr/>
            </p:nvSpPr>
            <p:spPr>
              <a:xfrm>
                <a:off x="4378933" y="7066212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4" name="AutoShape 44"/>
              <p:cNvSpPr/>
              <p:nvPr/>
            </p:nvSpPr>
            <p:spPr>
              <a:xfrm>
                <a:off x="4378933" y="7509706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5" name="AutoShape 45"/>
              <p:cNvSpPr/>
              <p:nvPr/>
            </p:nvSpPr>
            <p:spPr>
              <a:xfrm>
                <a:off x="4378933" y="7953201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6" name="AutoShape 46"/>
              <p:cNvSpPr/>
              <p:nvPr/>
            </p:nvSpPr>
            <p:spPr>
              <a:xfrm>
                <a:off x="4378933" y="8396695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7" name="AutoShape 47"/>
              <p:cNvSpPr/>
              <p:nvPr/>
            </p:nvSpPr>
            <p:spPr>
              <a:xfrm>
                <a:off x="4378933" y="8840190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8" name="AutoShape 48"/>
              <p:cNvSpPr/>
              <p:nvPr/>
            </p:nvSpPr>
            <p:spPr>
              <a:xfrm>
                <a:off x="4378933" y="9283684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" name="AutoShape 49"/>
              <p:cNvSpPr/>
              <p:nvPr/>
            </p:nvSpPr>
            <p:spPr>
              <a:xfrm>
                <a:off x="4378933" y="9727178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0" name="AutoShape 50"/>
              <p:cNvSpPr/>
              <p:nvPr/>
            </p:nvSpPr>
            <p:spPr>
              <a:xfrm>
                <a:off x="4378933" y="10170673"/>
                <a:ext cx="2663723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" name="AutoShape 51"/>
              <p:cNvSpPr/>
              <p:nvPr/>
            </p:nvSpPr>
            <p:spPr>
              <a:xfrm>
                <a:off x="2696654" y="3518257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2" name="AutoShape 52"/>
              <p:cNvSpPr/>
              <p:nvPr/>
            </p:nvSpPr>
            <p:spPr>
              <a:xfrm>
                <a:off x="2696654" y="3961751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3" name="AutoShape 53"/>
              <p:cNvSpPr/>
              <p:nvPr/>
            </p:nvSpPr>
            <p:spPr>
              <a:xfrm>
                <a:off x="2696654" y="4405246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" name="AutoShape 54"/>
              <p:cNvSpPr/>
              <p:nvPr/>
            </p:nvSpPr>
            <p:spPr>
              <a:xfrm>
                <a:off x="2696654" y="4848740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" name="AutoShape 55"/>
              <p:cNvSpPr/>
              <p:nvPr/>
            </p:nvSpPr>
            <p:spPr>
              <a:xfrm>
                <a:off x="2696654" y="5292235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" name="AutoShape 56"/>
              <p:cNvSpPr/>
              <p:nvPr/>
            </p:nvSpPr>
            <p:spPr>
              <a:xfrm>
                <a:off x="2696654" y="5735728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AutoShape 57"/>
              <p:cNvSpPr/>
              <p:nvPr/>
            </p:nvSpPr>
            <p:spPr>
              <a:xfrm>
                <a:off x="2696654" y="6179223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" name="AutoShape 58"/>
              <p:cNvSpPr/>
              <p:nvPr/>
            </p:nvSpPr>
            <p:spPr>
              <a:xfrm>
                <a:off x="2696654" y="6622717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" name="AutoShape 59"/>
              <p:cNvSpPr/>
              <p:nvPr/>
            </p:nvSpPr>
            <p:spPr>
              <a:xfrm>
                <a:off x="2696654" y="7066212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" name="AutoShape 60"/>
              <p:cNvSpPr/>
              <p:nvPr/>
            </p:nvSpPr>
            <p:spPr>
              <a:xfrm>
                <a:off x="2696654" y="7509706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1" name="AutoShape 61"/>
              <p:cNvSpPr/>
              <p:nvPr/>
            </p:nvSpPr>
            <p:spPr>
              <a:xfrm>
                <a:off x="2696654" y="7953201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" name="AutoShape 62"/>
              <p:cNvSpPr/>
              <p:nvPr/>
            </p:nvSpPr>
            <p:spPr>
              <a:xfrm>
                <a:off x="2696654" y="8396695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3" name="AutoShape 63"/>
              <p:cNvSpPr/>
              <p:nvPr/>
            </p:nvSpPr>
            <p:spPr>
              <a:xfrm>
                <a:off x="2696654" y="8840190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" name="AutoShape 64"/>
              <p:cNvSpPr/>
              <p:nvPr/>
            </p:nvSpPr>
            <p:spPr>
              <a:xfrm>
                <a:off x="2696654" y="9283684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" name="AutoShape 65"/>
              <p:cNvSpPr/>
              <p:nvPr/>
            </p:nvSpPr>
            <p:spPr>
              <a:xfrm>
                <a:off x="2696654" y="9727178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" name="AutoShape 66"/>
              <p:cNvSpPr/>
              <p:nvPr/>
            </p:nvSpPr>
            <p:spPr>
              <a:xfrm>
                <a:off x="2696654" y="10170673"/>
                <a:ext cx="1478410" cy="0"/>
              </a:xfrm>
              <a:prstGeom prst="line">
                <a:avLst/>
              </a:prstGeom>
              <a:ln w="6350" cap="rnd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9" name="Freeform 69"/>
              <p:cNvSpPr/>
              <p:nvPr/>
            </p:nvSpPr>
            <p:spPr>
              <a:xfrm>
                <a:off x="2696645" y="2766424"/>
                <a:ext cx="1478419" cy="357150"/>
              </a:xfrm>
              <a:prstGeom prst="roundRect">
                <a:avLst/>
              </a:prstGeom>
              <a:solidFill>
                <a:srgbClr val="385D7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AA18983B-369A-E510-E4A6-F6A9163259D9}"/>
                </a:ext>
              </a:extLst>
            </p:cNvPr>
            <p:cNvGrpSpPr/>
            <p:nvPr/>
          </p:nvGrpSpPr>
          <p:grpSpPr>
            <a:xfrm>
              <a:off x="533415" y="842728"/>
              <a:ext cx="6509241" cy="1261477"/>
              <a:chOff x="533415" y="842728"/>
              <a:chExt cx="6509241" cy="1261477"/>
            </a:xfrm>
          </p:grpSpPr>
          <p:sp>
            <p:nvSpPr>
              <p:cNvPr id="76" name="AutoShape 76"/>
              <p:cNvSpPr/>
              <p:nvPr/>
            </p:nvSpPr>
            <p:spPr>
              <a:xfrm>
                <a:off x="533415" y="2104205"/>
                <a:ext cx="1723702" cy="0"/>
              </a:xfrm>
              <a:prstGeom prst="line">
                <a:avLst/>
              </a:prstGeom>
              <a:ln w="9525" cap="flat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9" name="AutoShape 79"/>
              <p:cNvSpPr/>
              <p:nvPr/>
            </p:nvSpPr>
            <p:spPr>
              <a:xfrm>
                <a:off x="5318954" y="842728"/>
                <a:ext cx="1723702" cy="0"/>
              </a:xfrm>
              <a:prstGeom prst="line">
                <a:avLst/>
              </a:prstGeom>
              <a:ln w="6350" cap="flat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2" name="AutoShape 82"/>
              <p:cNvSpPr/>
              <p:nvPr/>
            </p:nvSpPr>
            <p:spPr>
              <a:xfrm>
                <a:off x="5318954" y="1453762"/>
                <a:ext cx="1723702" cy="0"/>
              </a:xfrm>
              <a:prstGeom prst="line">
                <a:avLst/>
              </a:prstGeom>
              <a:ln w="6350" cap="flat">
                <a:solidFill>
                  <a:srgbClr val="D14B36">
                    <a:alpha val="24706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87" name="Text">
              <a:extLst>
                <a:ext uri="{FF2B5EF4-FFF2-40B4-BE49-F238E27FC236}">
                  <a16:creationId xmlns:a16="http://schemas.microsoft.com/office/drawing/2014/main" id="{8E3CD551-E8F0-BF5B-49A8-53CD5460DD3A}"/>
                </a:ext>
              </a:extLst>
            </p:cNvPr>
            <p:cNvGrpSpPr/>
            <p:nvPr/>
          </p:nvGrpSpPr>
          <p:grpSpPr>
            <a:xfrm>
              <a:off x="507819" y="490159"/>
              <a:ext cx="6511239" cy="2529246"/>
              <a:chOff x="507819" y="490159"/>
              <a:chExt cx="6511239" cy="2529246"/>
            </a:xfrm>
          </p:grpSpPr>
          <p:sp>
            <p:nvSpPr>
              <p:cNvPr id="74" name="Preferred Playing Positions"/>
              <p:cNvSpPr txBox="1"/>
              <p:nvPr/>
            </p:nvSpPr>
            <p:spPr>
              <a:xfrm>
                <a:off x="4660258" y="2880906"/>
                <a:ext cx="2101071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900" u="none" strike="noStrike" dirty="0">
                    <a:solidFill>
                      <a:srgbClr val="FFFFFF"/>
                    </a:solidFill>
                    <a:latin typeface="Poppins Medium"/>
                  </a:rPr>
                  <a:t>Preferred Playing Position</a:t>
                </a:r>
              </a:p>
            </p:txBody>
          </p:sp>
          <p:sp>
            <p:nvSpPr>
              <p:cNvPr id="71" name="Phone"/>
              <p:cNvSpPr txBox="1"/>
              <p:nvPr/>
            </p:nvSpPr>
            <p:spPr>
              <a:xfrm>
                <a:off x="2794660" y="2880906"/>
                <a:ext cx="1282387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900" u="none" strike="noStrike" dirty="0">
                    <a:solidFill>
                      <a:srgbClr val="FFFFFF"/>
                    </a:solidFill>
                    <a:latin typeface="Poppins Medium"/>
                  </a:rPr>
                  <a:t>Phone</a:t>
                </a:r>
              </a:p>
            </p:txBody>
          </p:sp>
          <p:sp>
            <p:nvSpPr>
              <p:cNvPr id="73" name="Full Name"/>
              <p:cNvSpPr txBox="1"/>
              <p:nvPr/>
            </p:nvSpPr>
            <p:spPr>
              <a:xfrm>
                <a:off x="863866" y="2880906"/>
                <a:ext cx="1282387" cy="13849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900" u="none" strike="noStrike" dirty="0">
                    <a:solidFill>
                      <a:srgbClr val="FFFFFF"/>
                    </a:solidFill>
                    <a:latin typeface="Poppins Medium"/>
                  </a:rPr>
                  <a:t>Full Name</a:t>
                </a:r>
              </a:p>
            </p:txBody>
          </p:sp>
          <p:sp>
            <p:nvSpPr>
              <p:cNvPr id="83" name="School"/>
              <p:cNvSpPr txBox="1"/>
              <p:nvPr/>
            </p:nvSpPr>
            <p:spPr>
              <a:xfrm>
                <a:off x="5318954" y="1101193"/>
                <a:ext cx="616367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dirty="0">
                    <a:solidFill>
                      <a:srgbClr val="D14B36"/>
                    </a:solidFill>
                    <a:latin typeface="Poppins"/>
                  </a:rPr>
                  <a:t>School</a:t>
                </a:r>
              </a:p>
            </p:txBody>
          </p:sp>
          <p:sp>
            <p:nvSpPr>
              <p:cNvPr id="80" name="Coach name"/>
              <p:cNvSpPr txBox="1"/>
              <p:nvPr/>
            </p:nvSpPr>
            <p:spPr>
              <a:xfrm>
                <a:off x="5318954" y="490159"/>
                <a:ext cx="616367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dirty="0">
                    <a:solidFill>
                      <a:srgbClr val="D14B36"/>
                    </a:solidFill>
                    <a:latin typeface="Poppins"/>
                  </a:rPr>
                  <a:t>Coach name</a:t>
                </a:r>
              </a:p>
            </p:txBody>
          </p:sp>
          <p:sp>
            <p:nvSpPr>
              <p:cNvPr id="77" name="Team Name"/>
              <p:cNvSpPr txBox="1"/>
              <p:nvPr/>
            </p:nvSpPr>
            <p:spPr>
              <a:xfrm>
                <a:off x="533415" y="1746873"/>
                <a:ext cx="616367" cy="1077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700" dirty="0">
                    <a:solidFill>
                      <a:srgbClr val="D14B36"/>
                    </a:solidFill>
                    <a:latin typeface="Poppins"/>
                  </a:rPr>
                  <a:t>Team N</a:t>
                </a:r>
                <a:r>
                  <a:rPr lang="en-US" sz="700" u="none" strike="noStrike" dirty="0">
                    <a:solidFill>
                      <a:srgbClr val="D14B36"/>
                    </a:solidFill>
                    <a:latin typeface="Poppins"/>
                  </a:rPr>
                  <a:t>ame</a:t>
                </a:r>
              </a:p>
            </p:txBody>
          </p:sp>
          <p:sp>
            <p:nvSpPr>
              <p:cNvPr id="75" name="Sign up sheet"/>
              <p:cNvSpPr txBox="1"/>
              <p:nvPr/>
            </p:nvSpPr>
            <p:spPr>
              <a:xfrm>
                <a:off x="4146500" y="1797023"/>
                <a:ext cx="2872558" cy="63312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r">
                  <a:spcBef>
                    <a:spcPct val="0"/>
                  </a:spcBef>
                </a:pPr>
                <a:r>
                  <a:rPr lang="en-US" sz="4100" dirty="0">
                    <a:solidFill>
                      <a:srgbClr val="DA6E5B"/>
                    </a:solidFill>
                    <a:latin typeface="Anton"/>
                  </a:rPr>
                  <a:t>Sign up sheet</a:t>
                </a:r>
              </a:p>
            </p:txBody>
          </p:sp>
          <p:sp>
            <p:nvSpPr>
              <p:cNvPr id="72" name="Softball"/>
              <p:cNvSpPr txBox="1"/>
              <p:nvPr/>
            </p:nvSpPr>
            <p:spPr>
              <a:xfrm>
                <a:off x="507819" y="498731"/>
                <a:ext cx="2742207" cy="106304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6900" dirty="0">
                    <a:solidFill>
                      <a:srgbClr val="D14B36"/>
                    </a:solidFill>
                    <a:latin typeface="Anton"/>
                  </a:rPr>
                  <a:t>Softball</a:t>
                </a:r>
              </a:p>
            </p:txBody>
          </p:sp>
        </p:grpSp>
        <p:sp>
          <p:nvSpPr>
            <p:cNvPr id="67" name="QuickSignup"/>
            <p:cNvSpPr/>
            <p:nvPr/>
          </p:nvSpPr>
          <p:spPr>
            <a:xfrm rot="5400000">
              <a:off x="7058731" y="9985083"/>
              <a:ext cx="660903" cy="133214"/>
            </a:xfrm>
            <a:custGeom>
              <a:avLst/>
              <a:gdLst/>
              <a:ahLst/>
              <a:cxnLst/>
              <a:rect l="l" t="t" r="r" b="b"/>
              <a:pathLst>
                <a:path w="881204" h="177618">
                  <a:moveTo>
                    <a:pt x="0" y="0"/>
                  </a:moveTo>
                  <a:lnTo>
                    <a:pt x="881204" y="0"/>
                  </a:lnTo>
                  <a:lnTo>
                    <a:pt x="881204" y="177618"/>
                  </a:lnTo>
                  <a:lnTo>
                    <a:pt x="0" y="177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Poppins Medium</vt:lpstr>
      <vt:lpstr>Poppins</vt:lpstr>
      <vt:lpstr>Anton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Anh Hoang</cp:lastModifiedBy>
  <cp:revision>50</cp:revision>
  <dcterms:created xsi:type="dcterms:W3CDTF">2006-08-16T00:00:00Z</dcterms:created>
  <dcterms:modified xsi:type="dcterms:W3CDTF">2024-06-27T10:03:32Z</dcterms:modified>
  <dc:identifier>DAGJSnIdkvo</dc:identifier>
</cp:coreProperties>
</file>