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Fugaz One" pitchFamily="2" charset="0"/>
      <p:regular r:id="rId3"/>
    </p:embeddedFont>
    <p:embeddedFont>
      <p:font typeface="Montserrat" pitchFamily="2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81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3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oftball #2">
            <a:extLst>
              <a:ext uri="{FF2B5EF4-FFF2-40B4-BE49-F238E27FC236}">
                <a16:creationId xmlns:a16="http://schemas.microsoft.com/office/drawing/2014/main" id="{CB28A7F4-850B-F9AE-89E9-CDBDE2AC597B}"/>
              </a:ext>
            </a:extLst>
          </p:cNvPr>
          <p:cNvGrpSpPr/>
          <p:nvPr/>
        </p:nvGrpSpPr>
        <p:grpSpPr>
          <a:xfrm>
            <a:off x="-9062" y="0"/>
            <a:ext cx="10702462" cy="7556500"/>
            <a:chOff x="-9062" y="0"/>
            <a:chExt cx="10702462" cy="7556500"/>
          </a:xfrm>
        </p:grpSpPr>
        <p:grpSp>
          <p:nvGrpSpPr>
            <p:cNvPr id="33" name="BG">
              <a:extLst>
                <a:ext uri="{FF2B5EF4-FFF2-40B4-BE49-F238E27FC236}">
                  <a16:creationId xmlns:a16="http://schemas.microsoft.com/office/drawing/2014/main" id="{406743DC-E356-13C6-F9A4-5118B774E26F}"/>
                </a:ext>
              </a:extLst>
            </p:cNvPr>
            <p:cNvGrpSpPr/>
            <p:nvPr/>
          </p:nvGrpSpPr>
          <p:grpSpPr>
            <a:xfrm>
              <a:off x="-9062" y="0"/>
              <a:ext cx="10702462" cy="7556500"/>
              <a:chOff x="-9062" y="0"/>
              <a:chExt cx="10702462" cy="7556500"/>
            </a:xfrm>
          </p:grpSpPr>
          <p:sp>
            <p:nvSpPr>
              <p:cNvPr id="2" name="Image"/>
              <p:cNvSpPr/>
              <p:nvPr/>
            </p:nvSpPr>
            <p:spPr>
              <a:xfrm flipH="1">
                <a:off x="0" y="0"/>
                <a:ext cx="10693400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7560000">
                    <a:moveTo>
                      <a:pt x="10692000" y="0"/>
                    </a:moveTo>
                    <a:lnTo>
                      <a:pt x="0" y="0"/>
                    </a:lnTo>
                    <a:lnTo>
                      <a:pt x="0" y="7560000"/>
                    </a:lnTo>
                    <a:lnTo>
                      <a:pt x="10692000" y="7560000"/>
                    </a:lnTo>
                    <a:lnTo>
                      <a:pt x="1069200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stretch>
                  <a:fillRect l="-3163" r="-316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10800000">
                <a:off x="-3370" y="4347259"/>
                <a:ext cx="10692003" cy="3209241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1150120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1150120"/>
                    </a:lnTo>
                    <a:lnTo>
                      <a:pt x="0" y="1150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6351F">
                      <a:alpha val="100000"/>
                    </a:srgbClr>
                  </a:gs>
                  <a:gs pos="100000">
                    <a:srgbClr val="56351F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-9062" y="0"/>
                <a:ext cx="10701062" cy="3593033"/>
              </a:xfrm>
              <a:custGeom>
                <a:avLst/>
                <a:gdLst/>
                <a:ahLst/>
                <a:cxnLst/>
                <a:rect l="l" t="t" r="r" b="b"/>
                <a:pathLst>
                  <a:path w="3835019" h="1287662">
                    <a:moveTo>
                      <a:pt x="0" y="0"/>
                    </a:moveTo>
                    <a:lnTo>
                      <a:pt x="3835019" y="0"/>
                    </a:lnTo>
                    <a:lnTo>
                      <a:pt x="3835019" y="1287662"/>
                    </a:lnTo>
                    <a:lnTo>
                      <a:pt x="0" y="12876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B94">
                      <a:alpha val="50000"/>
                    </a:srgbClr>
                  </a:gs>
                  <a:gs pos="100000">
                    <a:srgbClr val="FFFB94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rot="10800000">
                <a:off x="-3367" y="3964508"/>
                <a:ext cx="10692000" cy="1907091"/>
              </a:xfrm>
              <a:custGeom>
                <a:avLst/>
                <a:gdLst/>
                <a:ahLst/>
                <a:cxnLst/>
                <a:rect l="l" t="t" r="r" b="b"/>
                <a:pathLst>
                  <a:path w="5419773" h="966704">
                    <a:moveTo>
                      <a:pt x="0" y="0"/>
                    </a:moveTo>
                    <a:lnTo>
                      <a:pt x="5419773" y="0"/>
                    </a:lnTo>
                    <a:lnTo>
                      <a:pt x="5419773" y="966704"/>
                    </a:lnTo>
                    <a:lnTo>
                      <a:pt x="0" y="9667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6351F">
                      <a:alpha val="100000"/>
                    </a:srgbClr>
                  </a:gs>
                  <a:gs pos="100000">
                    <a:srgbClr val="56351F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367" y="5850454"/>
                <a:ext cx="10692000" cy="1196206"/>
              </a:xfrm>
              <a:custGeom>
                <a:avLst/>
                <a:gdLst/>
                <a:ahLst/>
                <a:cxnLst/>
                <a:rect l="l" t="t" r="r" b="b"/>
                <a:pathLst>
                  <a:path w="5419773" h="606356">
                    <a:moveTo>
                      <a:pt x="0" y="0"/>
                    </a:moveTo>
                    <a:lnTo>
                      <a:pt x="5419773" y="0"/>
                    </a:lnTo>
                    <a:lnTo>
                      <a:pt x="5419773" y="606356"/>
                    </a:lnTo>
                    <a:lnTo>
                      <a:pt x="0" y="6063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6351F">
                      <a:alpha val="100000"/>
                    </a:srgbClr>
                  </a:gs>
                  <a:gs pos="100000">
                    <a:srgbClr val="56351F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EA4F12-92FD-6136-9156-A55016EDB835}"/>
                </a:ext>
              </a:extLst>
            </p:cNvPr>
            <p:cNvGrpSpPr/>
            <p:nvPr/>
          </p:nvGrpSpPr>
          <p:grpSpPr>
            <a:xfrm>
              <a:off x="756000" y="6978969"/>
              <a:ext cx="9219923" cy="167409"/>
              <a:chOff x="756000" y="6978969"/>
              <a:chExt cx="9219923" cy="167409"/>
            </a:xfrm>
          </p:grpSpPr>
          <p:sp>
            <p:nvSpPr>
              <p:cNvPr id="25" name="GREEN VALLEY"/>
              <p:cNvSpPr txBox="1"/>
              <p:nvPr/>
            </p:nvSpPr>
            <p:spPr>
              <a:xfrm>
                <a:off x="8805277" y="6984795"/>
                <a:ext cx="1170646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50" u="none" strike="noStrike" spc="33" dirty="0">
                    <a:solidFill>
                      <a:srgbClr val="FAFF94"/>
                    </a:solidFill>
                    <a:latin typeface="Fugaz One"/>
                  </a:rPr>
                  <a:t>GREEN VALLEY</a:t>
                </a:r>
              </a:p>
            </p:txBody>
          </p:sp>
          <p:sp>
            <p:nvSpPr>
              <p:cNvPr id="26" name="SCHOOL"/>
              <p:cNvSpPr txBox="1"/>
              <p:nvPr/>
            </p:nvSpPr>
            <p:spPr>
              <a:xfrm>
                <a:off x="8301073" y="7002200"/>
                <a:ext cx="788874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00" dirty="0">
                    <a:solidFill>
                      <a:srgbClr val="FFFFFF"/>
                    </a:solidFill>
                    <a:latin typeface="Montserrat"/>
                  </a:rPr>
                  <a:t>SCHOOL</a:t>
                </a: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8090075" y="6978969"/>
                <a:ext cx="159701" cy="154184"/>
              </a:xfrm>
              <a:custGeom>
                <a:avLst/>
                <a:gdLst/>
                <a:ahLst/>
                <a:cxnLst/>
                <a:rect l="l" t="t" r="r" b="b"/>
                <a:pathLst>
                  <a:path w="212935" h="205579">
                    <a:moveTo>
                      <a:pt x="0" y="0"/>
                    </a:moveTo>
                    <a:lnTo>
                      <a:pt x="212935" y="0"/>
                    </a:lnTo>
                    <a:lnTo>
                      <a:pt x="212935" y="205579"/>
                    </a:lnTo>
                    <a:lnTo>
                      <a:pt x="0" y="2055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RIA SOLBERG"/>
              <p:cNvSpPr txBox="1"/>
              <p:nvPr/>
            </p:nvSpPr>
            <p:spPr>
              <a:xfrm>
                <a:off x="5193820" y="6984795"/>
                <a:ext cx="1170646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50" u="none" strike="noStrike" spc="33" dirty="0">
                    <a:solidFill>
                      <a:srgbClr val="FAFF94"/>
                    </a:solidFill>
                    <a:latin typeface="Fugaz One"/>
                  </a:rPr>
                  <a:t>ARIA SOLBERG</a:t>
                </a:r>
              </a:p>
            </p:txBody>
          </p:sp>
          <p:sp>
            <p:nvSpPr>
              <p:cNvPr id="23" name="COACH"/>
              <p:cNvSpPr txBox="1"/>
              <p:nvPr/>
            </p:nvSpPr>
            <p:spPr>
              <a:xfrm>
                <a:off x="4750630" y="7002200"/>
                <a:ext cx="788874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00" dirty="0">
                    <a:solidFill>
                      <a:srgbClr val="FFFFFF"/>
                    </a:solidFill>
                    <a:latin typeface="Montserrat"/>
                  </a:rPr>
                  <a:t>COACH</a:t>
                </a: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39631" y="6978969"/>
                <a:ext cx="159701" cy="154184"/>
              </a:xfrm>
              <a:custGeom>
                <a:avLst/>
                <a:gdLst/>
                <a:ahLst/>
                <a:cxnLst/>
                <a:rect l="l" t="t" r="r" b="b"/>
                <a:pathLst>
                  <a:path w="212935" h="205579">
                    <a:moveTo>
                      <a:pt x="0" y="0"/>
                    </a:moveTo>
                    <a:lnTo>
                      <a:pt x="212935" y="0"/>
                    </a:lnTo>
                    <a:lnTo>
                      <a:pt x="212935" y="205579"/>
                    </a:lnTo>
                    <a:lnTo>
                      <a:pt x="0" y="2055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IERCE FLYERS"/>
              <p:cNvSpPr txBox="1"/>
              <p:nvPr/>
            </p:nvSpPr>
            <p:spPr>
              <a:xfrm>
                <a:off x="1681477" y="6984795"/>
                <a:ext cx="1170646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50" u="none" strike="noStrike" spc="33" dirty="0">
                    <a:solidFill>
                      <a:srgbClr val="FAFF94"/>
                    </a:solidFill>
                    <a:latin typeface="Fugaz One"/>
                  </a:rPr>
                  <a:t>FIERCE FLYERS</a:t>
                </a:r>
              </a:p>
            </p:txBody>
          </p:sp>
          <p:sp>
            <p:nvSpPr>
              <p:cNvPr id="20" name="TEAM NAME"/>
              <p:cNvSpPr txBox="1"/>
              <p:nvPr/>
            </p:nvSpPr>
            <p:spPr>
              <a:xfrm>
                <a:off x="966997" y="7002200"/>
                <a:ext cx="788874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00" dirty="0">
                    <a:solidFill>
                      <a:srgbClr val="FFFFFF"/>
                    </a:solidFill>
                    <a:latin typeface="Montserrat"/>
                  </a:rPr>
                  <a:t>TEAM NAME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756000" y="6978969"/>
                <a:ext cx="159701" cy="154184"/>
              </a:xfrm>
              <a:custGeom>
                <a:avLst/>
                <a:gdLst/>
                <a:ahLst/>
                <a:cxnLst/>
                <a:rect l="l" t="t" r="r" b="b"/>
                <a:pathLst>
                  <a:path w="212935" h="205579">
                    <a:moveTo>
                      <a:pt x="0" y="0"/>
                    </a:moveTo>
                    <a:lnTo>
                      <a:pt x="212935" y="0"/>
                    </a:lnTo>
                    <a:lnTo>
                      <a:pt x="212935" y="205579"/>
                    </a:lnTo>
                    <a:lnTo>
                      <a:pt x="0" y="2055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" name="SOFTBALL">
              <a:extLst>
                <a:ext uri="{FF2B5EF4-FFF2-40B4-BE49-F238E27FC236}">
                  <a16:creationId xmlns:a16="http://schemas.microsoft.com/office/drawing/2014/main" id="{B1B1D9A9-B3D6-D441-212E-D98F242C5EF3}"/>
                </a:ext>
              </a:extLst>
            </p:cNvPr>
            <p:cNvGrpSpPr/>
            <p:nvPr/>
          </p:nvGrpSpPr>
          <p:grpSpPr>
            <a:xfrm>
              <a:off x="619177" y="356964"/>
              <a:ext cx="9683647" cy="1661993"/>
              <a:chOff x="619177" y="356964"/>
              <a:chExt cx="9683647" cy="1661993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619177" y="356964"/>
                <a:ext cx="9683647" cy="16619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800" spc="1568" dirty="0">
                    <a:solidFill>
                      <a:srgbClr val="FFFFFF"/>
                    </a:solidFill>
                    <a:latin typeface="Fugaz One"/>
                  </a:rPr>
                  <a:t>S  FTBALL</a:t>
                </a: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2270750" y="522259"/>
                <a:ext cx="1096562" cy="1058680"/>
              </a:xfrm>
              <a:custGeom>
                <a:avLst/>
                <a:gdLst/>
                <a:ahLst/>
                <a:cxnLst/>
                <a:rect l="l" t="t" r="r" b="b"/>
                <a:pathLst>
                  <a:path w="1096562" h="1058680">
                    <a:moveTo>
                      <a:pt x="0" y="0"/>
                    </a:moveTo>
                    <a:lnTo>
                      <a:pt x="1096562" y="0"/>
                    </a:lnTo>
                    <a:lnTo>
                      <a:pt x="1096562" y="1058681"/>
                    </a:lnTo>
                    <a:lnTo>
                      <a:pt x="0" y="10586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" name="QuickSignup"/>
            <p:cNvSpPr/>
            <p:nvPr/>
          </p:nvSpPr>
          <p:spPr>
            <a:xfrm rot="5400000">
              <a:off x="10077928" y="619750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8" name="Table - Softball #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81522"/>
              </p:ext>
            </p:extLst>
          </p:nvPr>
        </p:nvGraphicFramePr>
        <p:xfrm>
          <a:off x="504877" y="1944016"/>
          <a:ext cx="9683645" cy="4806036"/>
        </p:xfrm>
        <a:graphic>
          <a:graphicData uri="http://schemas.openxmlformats.org/drawingml/2006/table">
            <a:tbl>
              <a:tblPr/>
              <a:tblGrid>
                <a:gridCol w="185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i="1" spc="-24" dirty="0">
                          <a:solidFill>
                            <a:srgbClr val="5E3C26"/>
                          </a:solidFill>
                          <a:latin typeface="Montserrat" pitchFamily="2" charset="0"/>
                        </a:rPr>
                        <a:t>Full name</a:t>
                      </a:r>
                      <a:endParaRPr lang="en-US" sz="1100" b="1" i="1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i="1" spc="-24" dirty="0">
                          <a:solidFill>
                            <a:srgbClr val="5E3C26"/>
                          </a:solidFill>
                          <a:latin typeface="Montserrat" pitchFamily="2" charset="0"/>
                        </a:rPr>
                        <a:t>Phone</a:t>
                      </a:r>
                      <a:endParaRPr lang="en-US" sz="1100" b="1" i="1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i="1" spc="-24" dirty="0">
                          <a:solidFill>
                            <a:srgbClr val="5E3C26"/>
                          </a:solidFill>
                          <a:latin typeface="Montserrat" pitchFamily="2" charset="0"/>
                        </a:rPr>
                        <a:t>Email</a:t>
                      </a:r>
                      <a:endParaRPr lang="en-US" sz="1100" b="1" i="1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i="1" spc="-24" dirty="0">
                          <a:solidFill>
                            <a:srgbClr val="5E3C26"/>
                          </a:solidFill>
                          <a:latin typeface="Montserrat" pitchFamily="2" charset="0"/>
                        </a:rPr>
                        <a:t>Preferred Position</a:t>
                      </a:r>
                      <a:endParaRPr lang="en-US" sz="1100" b="1" i="1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i="1" spc="-24" dirty="0">
                          <a:solidFill>
                            <a:srgbClr val="5E3C26"/>
                          </a:solidFill>
                          <a:latin typeface="Montserrat" pitchFamily="2" charset="0"/>
                        </a:rPr>
                        <a:t>Skill Level</a:t>
                      </a:r>
                      <a:endParaRPr lang="en-US" sz="1100" b="1" i="1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004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Montserrat" pitchFamily="2" charset="0"/>
                      </a:endParaRPr>
                    </a:p>
                  </a:txBody>
                  <a:tcPr marL="0" marR="0" marT="0" marB="0" anchor="ctr">
                    <a:lnL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Fugaz One</vt:lpstr>
      <vt:lpstr>Montserrat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25</cp:revision>
  <dcterms:created xsi:type="dcterms:W3CDTF">2006-08-16T00:00:00Z</dcterms:created>
  <dcterms:modified xsi:type="dcterms:W3CDTF">2024-06-27T09:40:57Z</dcterms:modified>
  <dc:identifier>DAGJShqUsXk</dc:identifier>
</cp:coreProperties>
</file>