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3" r:id="rId2"/>
  </p:sldIdLst>
  <p:sldSz cx="7556500" cy="10693400"/>
  <p:notesSz cx="6858000" cy="9144000"/>
  <p:embeddedFontLst>
    <p:embeddedFont>
      <p:font typeface="Poppins" panose="00000500000000000000" pitchFamily="2" charset="0"/>
      <p:regular r:id="rId3"/>
      <p:bold r:id="rId4"/>
      <p:italic r:id="rId5"/>
      <p:boldItalic r:id="rId6"/>
    </p:embeddedFont>
    <p:embeddedFont>
      <p:font typeface="Poppins SemiBold" panose="00000700000000000000" pitchFamily="2" charset="0"/>
      <p:bold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8B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169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5C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Softball #3">
            <a:extLst>
              <a:ext uri="{FF2B5EF4-FFF2-40B4-BE49-F238E27FC236}">
                <a16:creationId xmlns:a16="http://schemas.microsoft.com/office/drawing/2014/main" id="{9EBBA3F8-4CBD-4922-F8E6-D707C7FB83E2}"/>
              </a:ext>
            </a:extLst>
          </p:cNvPr>
          <p:cNvGrpSpPr/>
          <p:nvPr/>
        </p:nvGrpSpPr>
        <p:grpSpPr>
          <a:xfrm>
            <a:off x="0" y="0"/>
            <a:ext cx="7556500" cy="10250585"/>
            <a:chOff x="0" y="0"/>
            <a:chExt cx="7556500" cy="1025058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58A1AD8C-4A42-DE13-03CD-8584F50CD22D}"/>
                </a:ext>
              </a:extLst>
            </p:cNvPr>
            <p:cNvGrpSpPr/>
            <p:nvPr/>
          </p:nvGrpSpPr>
          <p:grpSpPr>
            <a:xfrm>
              <a:off x="0" y="0"/>
              <a:ext cx="7556500" cy="5777854"/>
              <a:chOff x="0" y="0"/>
              <a:chExt cx="7556500" cy="5777854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7556500" cy="5777854"/>
              </a:xfrm>
              <a:custGeom>
                <a:avLst/>
                <a:gdLst/>
                <a:ahLst/>
                <a:cxnLst/>
                <a:rect l="l" t="t" r="r" b="b"/>
                <a:pathLst>
                  <a:path w="11555708" h="11555708">
                    <a:moveTo>
                      <a:pt x="0" y="0"/>
                    </a:moveTo>
                    <a:lnTo>
                      <a:pt x="11555708" y="0"/>
                    </a:lnTo>
                    <a:lnTo>
                      <a:pt x="11555708" y="11555708"/>
                    </a:lnTo>
                    <a:lnTo>
                      <a:pt x="0" y="1155570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alphaModFix amt="80000"/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l="-32282" t="-100000" r="-20642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" name="Freeform 5"/>
              <p:cNvSpPr/>
              <p:nvPr/>
            </p:nvSpPr>
            <p:spPr>
              <a:xfrm>
                <a:off x="4463192" y="265198"/>
                <a:ext cx="2428208" cy="2530794"/>
              </a:xfrm>
              <a:custGeom>
                <a:avLst/>
                <a:gdLst/>
                <a:ahLst/>
                <a:cxnLst/>
                <a:rect l="l" t="t" r="r" b="b"/>
                <a:pathLst>
                  <a:path w="2428208" h="6043051">
                    <a:moveTo>
                      <a:pt x="0" y="0"/>
                    </a:moveTo>
                    <a:lnTo>
                      <a:pt x="2428208" y="0"/>
                    </a:lnTo>
                    <a:lnTo>
                      <a:pt x="2428208" y="6043052"/>
                    </a:lnTo>
                    <a:lnTo>
                      <a:pt x="0" y="6043052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 t="-1" b="-138780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410FFC7A-1593-B692-F19B-7F4B4A8A4D43}"/>
                </a:ext>
              </a:extLst>
            </p:cNvPr>
            <p:cNvGrpSpPr/>
            <p:nvPr/>
          </p:nvGrpSpPr>
          <p:grpSpPr>
            <a:xfrm>
              <a:off x="437474" y="2806280"/>
              <a:ext cx="6681712" cy="7444305"/>
              <a:chOff x="437474" y="2806280"/>
              <a:chExt cx="6681712" cy="7444305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437634" y="2961149"/>
                <a:ext cx="6681552" cy="7289436"/>
              </a:xfrm>
              <a:custGeom>
                <a:avLst/>
                <a:gdLst/>
                <a:ahLst/>
                <a:cxnLst/>
                <a:rect l="l" t="t" r="r" b="b"/>
                <a:pathLst>
                  <a:path w="2394517" h="2600432">
                    <a:moveTo>
                      <a:pt x="0" y="0"/>
                    </a:moveTo>
                    <a:lnTo>
                      <a:pt x="2394517" y="0"/>
                    </a:lnTo>
                    <a:lnTo>
                      <a:pt x="2394517" y="2600432"/>
                    </a:lnTo>
                    <a:lnTo>
                      <a:pt x="0" y="2600432"/>
                    </a:lnTo>
                    <a:close/>
                  </a:path>
                </a:pathLst>
              </a:custGeom>
              <a:solidFill>
                <a:srgbClr val="FFF9EC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/>
              <p:nvPr/>
            </p:nvSpPr>
            <p:spPr>
              <a:xfrm>
                <a:off x="437474" y="2806280"/>
                <a:ext cx="6681552" cy="376359"/>
              </a:xfrm>
              <a:custGeom>
                <a:avLst/>
                <a:gdLst/>
                <a:ahLst/>
                <a:cxnLst/>
                <a:rect l="l" t="t" r="r" b="b"/>
                <a:pathLst>
                  <a:path w="2395883" h="134878">
                    <a:moveTo>
                      <a:pt x="0" y="0"/>
                    </a:moveTo>
                    <a:lnTo>
                      <a:pt x="2395883" y="0"/>
                    </a:lnTo>
                    <a:lnTo>
                      <a:pt x="2395883" y="134878"/>
                    </a:lnTo>
                    <a:lnTo>
                      <a:pt x="0" y="134878"/>
                    </a:lnTo>
                    <a:close/>
                  </a:path>
                </a:pathLst>
              </a:custGeom>
              <a:solidFill>
                <a:srgbClr val="EEDEC6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AutoShape 13"/>
              <p:cNvSpPr/>
              <p:nvPr/>
            </p:nvSpPr>
            <p:spPr>
              <a:xfrm>
                <a:off x="437634" y="3550710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AutoShape 14"/>
              <p:cNvSpPr/>
              <p:nvPr/>
            </p:nvSpPr>
            <p:spPr>
              <a:xfrm>
                <a:off x="437634" y="3922925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AutoShape 15"/>
              <p:cNvSpPr/>
              <p:nvPr/>
            </p:nvSpPr>
            <p:spPr>
              <a:xfrm>
                <a:off x="437634" y="4295140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AutoShape 16"/>
              <p:cNvSpPr/>
              <p:nvPr/>
            </p:nvSpPr>
            <p:spPr>
              <a:xfrm>
                <a:off x="437634" y="4667355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AutoShape 17"/>
              <p:cNvSpPr/>
              <p:nvPr/>
            </p:nvSpPr>
            <p:spPr>
              <a:xfrm>
                <a:off x="437634" y="5039570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AutoShape 18"/>
              <p:cNvSpPr/>
              <p:nvPr/>
            </p:nvSpPr>
            <p:spPr>
              <a:xfrm>
                <a:off x="437634" y="5411785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AutoShape 19"/>
              <p:cNvSpPr/>
              <p:nvPr/>
            </p:nvSpPr>
            <p:spPr>
              <a:xfrm>
                <a:off x="2688910" y="2806280"/>
                <a:ext cx="0" cy="7444305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4289112" y="2806280"/>
                <a:ext cx="0" cy="7444305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AutoShape 21"/>
              <p:cNvSpPr/>
              <p:nvPr/>
            </p:nvSpPr>
            <p:spPr>
              <a:xfrm>
                <a:off x="437634" y="5784000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>
                <a:off x="437634" y="6156215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>
                <a:off x="437634" y="6528430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437634" y="6900645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437634" y="7272860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AutoShape 26"/>
              <p:cNvSpPr/>
              <p:nvPr/>
            </p:nvSpPr>
            <p:spPr>
              <a:xfrm>
                <a:off x="437634" y="7645075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AutoShape 27"/>
              <p:cNvSpPr/>
              <p:nvPr/>
            </p:nvSpPr>
            <p:spPr>
              <a:xfrm>
                <a:off x="437634" y="8017290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AutoShape 28"/>
              <p:cNvSpPr/>
              <p:nvPr/>
            </p:nvSpPr>
            <p:spPr>
              <a:xfrm>
                <a:off x="437634" y="8389505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AutoShape 29"/>
              <p:cNvSpPr/>
              <p:nvPr/>
            </p:nvSpPr>
            <p:spPr>
              <a:xfrm>
                <a:off x="437634" y="8761720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AutoShape 30"/>
              <p:cNvSpPr/>
              <p:nvPr/>
            </p:nvSpPr>
            <p:spPr>
              <a:xfrm>
                <a:off x="437634" y="9133935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AutoShape 31"/>
              <p:cNvSpPr/>
              <p:nvPr/>
            </p:nvSpPr>
            <p:spPr>
              <a:xfrm>
                <a:off x="437634" y="9506150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AutoShape 32"/>
              <p:cNvSpPr/>
              <p:nvPr/>
            </p:nvSpPr>
            <p:spPr>
              <a:xfrm>
                <a:off x="437634" y="9878365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" name="AutoShape 13">
                <a:extLst>
                  <a:ext uri="{FF2B5EF4-FFF2-40B4-BE49-F238E27FC236}">
                    <a16:creationId xmlns:a16="http://schemas.microsoft.com/office/drawing/2014/main" id="{C6531B3F-3099-014B-0716-C946E1438F84}"/>
                  </a:ext>
                </a:extLst>
              </p:cNvPr>
              <p:cNvSpPr/>
              <p:nvPr/>
            </p:nvSpPr>
            <p:spPr>
              <a:xfrm>
                <a:off x="437634" y="3178495"/>
                <a:ext cx="6681552" cy="0"/>
              </a:xfrm>
              <a:prstGeom prst="line">
                <a:avLst/>
              </a:prstGeom>
              <a:ln w="6350" cap="flat">
                <a:solidFill>
                  <a:srgbClr val="AB917E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8" name="Text">
              <a:extLst>
                <a:ext uri="{FF2B5EF4-FFF2-40B4-BE49-F238E27FC236}">
                  <a16:creationId xmlns:a16="http://schemas.microsoft.com/office/drawing/2014/main" id="{2879DF97-E726-342B-5463-98985A7E114E}"/>
                </a:ext>
              </a:extLst>
            </p:cNvPr>
            <p:cNvGrpSpPr/>
            <p:nvPr/>
          </p:nvGrpSpPr>
          <p:grpSpPr>
            <a:xfrm>
              <a:off x="442558" y="374775"/>
              <a:ext cx="6539621" cy="2688934"/>
              <a:chOff x="442558" y="374775"/>
              <a:chExt cx="6539621" cy="2688934"/>
            </a:xfrm>
          </p:grpSpPr>
          <p:sp>
            <p:nvSpPr>
              <p:cNvPr id="38" name="POSITION"/>
              <p:cNvSpPr txBox="1"/>
              <p:nvPr/>
            </p:nvSpPr>
            <p:spPr>
              <a:xfrm>
                <a:off x="4984137" y="2925210"/>
                <a:ext cx="1440025" cy="13849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rgbClr val="201F15"/>
                    </a:solidFill>
                    <a:latin typeface="Poppins SemiBold" panose="00000700000000000000" pitchFamily="2" charset="0"/>
                    <a:cs typeface="Poppins SemiBold" panose="00000700000000000000" pitchFamily="2" charset="0"/>
                  </a:rPr>
                  <a:t>POSITION</a:t>
                </a:r>
              </a:p>
            </p:txBody>
          </p:sp>
          <p:sp>
            <p:nvSpPr>
              <p:cNvPr id="37" name="PHONE"/>
              <p:cNvSpPr txBox="1"/>
              <p:nvPr/>
            </p:nvSpPr>
            <p:spPr>
              <a:xfrm>
                <a:off x="2768998" y="2925210"/>
                <a:ext cx="1440025" cy="13849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rgbClr val="201F15"/>
                    </a:solidFill>
                    <a:latin typeface="Poppins SemiBold" panose="00000700000000000000" pitchFamily="2" charset="0"/>
                    <a:cs typeface="Poppins SemiBold" panose="00000700000000000000" pitchFamily="2" charset="0"/>
                  </a:rPr>
                  <a:t>PHONE</a:t>
                </a:r>
              </a:p>
            </p:txBody>
          </p:sp>
          <p:sp>
            <p:nvSpPr>
              <p:cNvPr id="36" name="NAME OF PLAYER"/>
              <p:cNvSpPr txBox="1"/>
              <p:nvPr/>
            </p:nvSpPr>
            <p:spPr>
              <a:xfrm>
                <a:off x="843259" y="2925210"/>
                <a:ext cx="1440025" cy="13849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rgbClr val="201F15"/>
                    </a:solidFill>
                    <a:latin typeface="Poppins SemiBold" panose="00000700000000000000" pitchFamily="2" charset="0"/>
                    <a:cs typeface="Poppins SemiBold" panose="00000700000000000000" pitchFamily="2" charset="0"/>
                  </a:rPr>
                  <a:t>NAME OF PLAYER</a:t>
                </a:r>
              </a:p>
            </p:txBody>
          </p:sp>
          <p:sp>
            <p:nvSpPr>
              <p:cNvPr id="35" name="POWER HITTERS"/>
              <p:cNvSpPr txBox="1"/>
              <p:nvPr/>
            </p:nvSpPr>
            <p:spPr>
              <a:xfrm rot="5400000">
                <a:off x="6177528" y="1010149"/>
                <a:ext cx="1440025" cy="16927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/>
                <a:r>
                  <a:rPr lang="en-US" sz="1100" spc="22" dirty="0">
                    <a:solidFill>
                      <a:srgbClr val="EEDEC6"/>
                    </a:solidFill>
                    <a:latin typeface="Poppins"/>
                  </a:rPr>
                  <a:t>POWER HITTERS</a:t>
                </a:r>
              </a:p>
            </p:txBody>
          </p:sp>
          <p:sp>
            <p:nvSpPr>
              <p:cNvPr id="40" name="BALL">
                <a:extLst>
                  <a:ext uri="{FF2B5EF4-FFF2-40B4-BE49-F238E27FC236}">
                    <a16:creationId xmlns:a16="http://schemas.microsoft.com/office/drawing/2014/main" id="{84B7C6C5-1A33-6C93-D141-D880E4714ECD}"/>
                  </a:ext>
                </a:extLst>
              </p:cNvPr>
              <p:cNvSpPr txBox="1"/>
              <p:nvPr/>
            </p:nvSpPr>
            <p:spPr>
              <a:xfrm>
                <a:off x="442558" y="1373518"/>
                <a:ext cx="2137643" cy="987001"/>
              </a:xfrm>
              <a:prstGeom prst="rect">
                <a:avLst/>
              </a:prstGeom>
            </p:spPr>
            <p:txBody>
              <a:bodyPr lIns="0" tIns="91440" rIns="0" bIns="0" rtlCol="0" anchor="t">
                <a:spAutoFit/>
              </a:bodyPr>
              <a:lstStyle/>
              <a:p>
                <a:pPr algn="l">
                  <a:lnSpc>
                    <a:spcPct val="85714"/>
                  </a:lnSpc>
                </a:pPr>
                <a:r>
                  <a:rPr lang="en-US" sz="6600" b="1" dirty="0">
                    <a:solidFill>
                      <a:srgbClr val="FFF9EC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BALL</a:t>
                </a:r>
              </a:p>
            </p:txBody>
          </p:sp>
          <p:sp>
            <p:nvSpPr>
              <p:cNvPr id="33" name="SOFT"/>
              <p:cNvSpPr txBox="1"/>
              <p:nvPr/>
            </p:nvSpPr>
            <p:spPr>
              <a:xfrm>
                <a:off x="442558" y="686597"/>
                <a:ext cx="2137643" cy="987001"/>
              </a:xfrm>
              <a:prstGeom prst="rect">
                <a:avLst/>
              </a:prstGeom>
            </p:spPr>
            <p:txBody>
              <a:bodyPr lIns="0" tIns="91440" rIns="0" bIns="0" rtlCol="0" anchor="t">
                <a:spAutoFit/>
              </a:bodyPr>
              <a:lstStyle/>
              <a:p>
                <a:pPr algn="l">
                  <a:lnSpc>
                    <a:spcPct val="85714"/>
                  </a:lnSpc>
                </a:pPr>
                <a:r>
                  <a:rPr lang="en-US" sz="6600" b="1" dirty="0">
                    <a:solidFill>
                      <a:srgbClr val="FFF9EC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SOFT</a:t>
                </a:r>
              </a:p>
            </p:txBody>
          </p:sp>
          <p:sp>
            <p:nvSpPr>
              <p:cNvPr id="34" name="SIGN UP SHEET"/>
              <p:cNvSpPr txBox="1"/>
              <p:nvPr/>
            </p:nvSpPr>
            <p:spPr>
              <a:xfrm>
                <a:off x="497602" y="575475"/>
                <a:ext cx="1440025" cy="16927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/>
                <a:r>
                  <a:rPr lang="en-US" sz="1100" dirty="0">
                    <a:solidFill>
                      <a:srgbClr val="EEDEC6"/>
                    </a:solidFill>
                    <a:latin typeface="Poppins"/>
                  </a:rPr>
                  <a:t>SIGN UP SHEET</a:t>
                </a:r>
              </a:p>
            </p:txBody>
          </p:sp>
        </p:grpSp>
        <p:sp>
          <p:nvSpPr>
            <p:cNvPr id="6" name="QuickSignup"/>
            <p:cNvSpPr/>
            <p:nvPr/>
          </p:nvSpPr>
          <p:spPr>
            <a:xfrm rot="5400000">
              <a:off x="6976074" y="9850670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3" y="0"/>
                  </a:lnTo>
                  <a:lnTo>
                    <a:pt x="660903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Poppins SemiBold</vt:lpstr>
      <vt:lpstr>Poppins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(Portrait)</dc:title>
  <dc:creator>Hoang Anh</dc:creator>
  <cp:lastModifiedBy>Anh Hoang</cp:lastModifiedBy>
  <cp:revision>48</cp:revision>
  <dcterms:created xsi:type="dcterms:W3CDTF">2006-08-16T00:00:00Z</dcterms:created>
  <dcterms:modified xsi:type="dcterms:W3CDTF">2024-06-27T04:53:31Z</dcterms:modified>
  <dc:identifier>DAGJSnIdkvo</dc:identifier>
</cp:coreProperties>
</file>