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1" r:id="rId2"/>
  </p:sldIdLst>
  <p:sldSz cx="7556500" cy="10693400"/>
  <p:notesSz cx="6858000" cy="9144000"/>
  <p:embeddedFontLst>
    <p:embeddedFont>
      <p:font typeface="DM Sans" pitchFamily="2" charset="0"/>
      <p:regular r:id="rId3"/>
      <p:bold r:id="rId4"/>
      <p:italic r:id="rId5"/>
      <p:boldItalic r:id="rId6"/>
    </p:embeddedFont>
    <p:embeddedFont>
      <p:font typeface="Sora" pitchFamily="2" charset="0"/>
      <p:regular r:id="rId7"/>
      <p:bold r:id="rId8"/>
    </p:embeddedFont>
    <p:embeddedFont>
      <p:font typeface="Sora Medium" pitchFamily="2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996A"/>
    <a:srgbClr val="366C41"/>
    <a:srgbClr val="487A63"/>
    <a:srgbClr val="FFF9C4"/>
    <a:srgbClr val="3086B0"/>
    <a:srgbClr val="A46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9" d="100"/>
          <a:sy n="49" d="100"/>
        </p:scale>
        <p:origin x="1435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2E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Job Fair #1">
            <a:extLst>
              <a:ext uri="{FF2B5EF4-FFF2-40B4-BE49-F238E27FC236}">
                <a16:creationId xmlns:a16="http://schemas.microsoft.com/office/drawing/2014/main" id="{92E680DE-A965-4C66-033E-72EACC46AE75}"/>
              </a:ext>
            </a:extLst>
          </p:cNvPr>
          <p:cNvGrpSpPr/>
          <p:nvPr/>
        </p:nvGrpSpPr>
        <p:grpSpPr>
          <a:xfrm>
            <a:off x="404465" y="262510"/>
            <a:ext cx="7152036" cy="10235619"/>
            <a:chOff x="404465" y="262510"/>
            <a:chExt cx="7152036" cy="10235619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8D1E729-1E1E-A579-7D4D-AEA1CE6CE092}"/>
                </a:ext>
              </a:extLst>
            </p:cNvPr>
            <p:cNvGrpSpPr/>
            <p:nvPr/>
          </p:nvGrpSpPr>
          <p:grpSpPr>
            <a:xfrm>
              <a:off x="431248" y="262510"/>
              <a:ext cx="7125253" cy="4643713"/>
              <a:chOff x="431248" y="262510"/>
              <a:chExt cx="7125253" cy="4643713"/>
            </a:xfrm>
          </p:grpSpPr>
          <p:sp>
            <p:nvSpPr>
              <p:cNvPr id="2" name="Freeform 2"/>
              <p:cNvSpPr/>
              <p:nvPr/>
            </p:nvSpPr>
            <p:spPr>
              <a:xfrm flipH="1">
                <a:off x="3564537" y="809381"/>
                <a:ext cx="2250322" cy="2702352"/>
              </a:xfrm>
              <a:custGeom>
                <a:avLst/>
                <a:gdLst/>
                <a:ahLst/>
                <a:cxnLst/>
                <a:rect l="l" t="t" r="r" b="b"/>
                <a:pathLst>
                  <a:path w="2250322" h="2702352">
                    <a:moveTo>
                      <a:pt x="2250322" y="0"/>
                    </a:moveTo>
                    <a:lnTo>
                      <a:pt x="0" y="0"/>
                    </a:lnTo>
                    <a:lnTo>
                      <a:pt x="0" y="2702351"/>
                    </a:lnTo>
                    <a:lnTo>
                      <a:pt x="2250322" y="2702351"/>
                    </a:lnTo>
                    <a:lnTo>
                      <a:pt x="2250322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" name="Freeform 3"/>
              <p:cNvSpPr/>
              <p:nvPr/>
            </p:nvSpPr>
            <p:spPr>
              <a:xfrm>
                <a:off x="5144131" y="262510"/>
                <a:ext cx="2412370" cy="3938148"/>
              </a:xfrm>
              <a:custGeom>
                <a:avLst/>
                <a:gdLst/>
                <a:ahLst/>
                <a:cxnLst/>
                <a:rect l="l" t="t" r="r" b="b"/>
                <a:pathLst>
                  <a:path w="2742383" h="3938148">
                    <a:moveTo>
                      <a:pt x="0" y="0"/>
                    </a:moveTo>
                    <a:lnTo>
                      <a:pt x="2742384" y="0"/>
                    </a:lnTo>
                    <a:lnTo>
                      <a:pt x="2742384" y="3938149"/>
                    </a:lnTo>
                    <a:lnTo>
                      <a:pt x="0" y="393814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 r="-13680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" name="Freeform 4"/>
              <p:cNvSpPr/>
              <p:nvPr/>
            </p:nvSpPr>
            <p:spPr>
              <a:xfrm>
                <a:off x="2794286" y="1789290"/>
                <a:ext cx="2391538" cy="3116933"/>
              </a:xfrm>
              <a:custGeom>
                <a:avLst/>
                <a:gdLst/>
                <a:ahLst/>
                <a:cxnLst/>
                <a:rect l="l" t="t" r="r" b="b"/>
                <a:pathLst>
                  <a:path w="2391538" h="3116933">
                    <a:moveTo>
                      <a:pt x="0" y="0"/>
                    </a:moveTo>
                    <a:lnTo>
                      <a:pt x="2391538" y="0"/>
                    </a:lnTo>
                    <a:lnTo>
                      <a:pt x="2391538" y="3116933"/>
                    </a:lnTo>
                    <a:lnTo>
                      <a:pt x="0" y="3116933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" name="Freeform 5"/>
              <p:cNvSpPr/>
              <p:nvPr/>
            </p:nvSpPr>
            <p:spPr>
              <a:xfrm>
                <a:off x="5056349" y="2160556"/>
                <a:ext cx="2500149" cy="2745667"/>
              </a:xfrm>
              <a:custGeom>
                <a:avLst/>
                <a:gdLst/>
                <a:ahLst/>
                <a:cxnLst/>
                <a:rect l="l" t="t" r="r" b="b"/>
                <a:pathLst>
                  <a:path w="2978534" h="2745667">
                    <a:moveTo>
                      <a:pt x="0" y="0"/>
                    </a:moveTo>
                    <a:lnTo>
                      <a:pt x="2978534" y="0"/>
                    </a:lnTo>
                    <a:lnTo>
                      <a:pt x="2978534" y="2745667"/>
                    </a:lnTo>
                    <a:lnTo>
                      <a:pt x="0" y="274566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 l="-1" r="-19134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Freeform 25"/>
              <p:cNvSpPr/>
              <p:nvPr/>
            </p:nvSpPr>
            <p:spPr>
              <a:xfrm>
                <a:off x="431248" y="2270537"/>
                <a:ext cx="318282" cy="317703"/>
              </a:xfrm>
              <a:custGeom>
                <a:avLst/>
                <a:gdLst/>
                <a:ahLst/>
                <a:cxnLst/>
                <a:rect l="l" t="t" r="r" b="b"/>
                <a:pathLst>
                  <a:path w="318282" h="317703">
                    <a:moveTo>
                      <a:pt x="0" y="0"/>
                    </a:moveTo>
                    <a:lnTo>
                      <a:pt x="318281" y="0"/>
                    </a:lnTo>
                    <a:lnTo>
                      <a:pt x="318281" y="317703"/>
                    </a:lnTo>
                    <a:lnTo>
                      <a:pt x="0" y="317703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9B4F484-2B02-D9BD-0B76-2540FD383BC4}"/>
                </a:ext>
              </a:extLst>
            </p:cNvPr>
            <p:cNvGrpSpPr/>
            <p:nvPr/>
          </p:nvGrpSpPr>
          <p:grpSpPr>
            <a:xfrm>
              <a:off x="435153" y="3430576"/>
              <a:ext cx="6686194" cy="6814664"/>
              <a:chOff x="435153" y="3430576"/>
              <a:chExt cx="6686194" cy="6814664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435153" y="3430576"/>
                <a:ext cx="6686194" cy="6814664"/>
              </a:xfrm>
              <a:custGeom>
                <a:avLst/>
                <a:gdLst/>
                <a:ahLst/>
                <a:cxnLst/>
                <a:rect l="l" t="t" r="r" b="b"/>
                <a:pathLst>
                  <a:path w="2396181" h="2442222">
                    <a:moveTo>
                      <a:pt x="0" y="0"/>
                    </a:moveTo>
                    <a:lnTo>
                      <a:pt x="2396181" y="0"/>
                    </a:lnTo>
                    <a:lnTo>
                      <a:pt x="2396181" y="2442222"/>
                    </a:lnTo>
                    <a:lnTo>
                      <a:pt x="0" y="2442222"/>
                    </a:lnTo>
                    <a:close/>
                  </a:path>
                </a:pathLst>
              </a:cu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AutoShape 9"/>
              <p:cNvSpPr/>
              <p:nvPr/>
            </p:nvSpPr>
            <p:spPr>
              <a:xfrm>
                <a:off x="435153" y="4407502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AutoShape 10"/>
              <p:cNvSpPr/>
              <p:nvPr/>
            </p:nvSpPr>
            <p:spPr>
              <a:xfrm>
                <a:off x="435153" y="4893583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AutoShape 11"/>
              <p:cNvSpPr/>
              <p:nvPr/>
            </p:nvSpPr>
            <p:spPr>
              <a:xfrm>
                <a:off x="435153" y="5379664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AutoShape 12"/>
              <p:cNvSpPr/>
              <p:nvPr/>
            </p:nvSpPr>
            <p:spPr>
              <a:xfrm>
                <a:off x="435153" y="5865746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AutoShape 13"/>
              <p:cNvSpPr/>
              <p:nvPr/>
            </p:nvSpPr>
            <p:spPr>
              <a:xfrm>
                <a:off x="435153" y="6351827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435153" y="6837908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AutoShape 15"/>
              <p:cNvSpPr/>
              <p:nvPr/>
            </p:nvSpPr>
            <p:spPr>
              <a:xfrm>
                <a:off x="435153" y="7323990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AutoShape 16"/>
              <p:cNvSpPr/>
              <p:nvPr/>
            </p:nvSpPr>
            <p:spPr>
              <a:xfrm>
                <a:off x="435153" y="7810071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AutoShape 17"/>
              <p:cNvSpPr/>
              <p:nvPr/>
            </p:nvSpPr>
            <p:spPr>
              <a:xfrm>
                <a:off x="435153" y="8296152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AutoShape 18"/>
              <p:cNvSpPr/>
              <p:nvPr/>
            </p:nvSpPr>
            <p:spPr>
              <a:xfrm>
                <a:off x="435153" y="8782234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435153" y="9268315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435153" y="9754396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 flipV="1">
                <a:off x="2332019" y="3916680"/>
                <a:ext cx="0" cy="632856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 flipV="1">
                <a:off x="3775238" y="3916680"/>
                <a:ext cx="0" cy="632856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435153" y="3921420"/>
                <a:ext cx="6686194" cy="0"/>
              </a:xfrm>
              <a:prstGeom prst="line">
                <a:avLst/>
              </a:prstGeom>
              <a:ln w="6350" cap="flat">
                <a:solidFill>
                  <a:srgbClr val="957EC4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6" name="Text">
              <a:extLst>
                <a:ext uri="{FF2B5EF4-FFF2-40B4-BE49-F238E27FC236}">
                  <a16:creationId xmlns:a16="http://schemas.microsoft.com/office/drawing/2014/main" id="{10C0A9C7-F8E7-4A34-080B-252A7006A9B4}"/>
                </a:ext>
              </a:extLst>
            </p:cNvPr>
            <p:cNvGrpSpPr/>
            <p:nvPr/>
          </p:nvGrpSpPr>
          <p:grpSpPr>
            <a:xfrm>
              <a:off x="404465" y="435988"/>
              <a:ext cx="6141152" cy="3301566"/>
              <a:chOff x="404465" y="435988"/>
              <a:chExt cx="6141152" cy="3301566"/>
            </a:xfrm>
          </p:grpSpPr>
          <p:sp>
            <p:nvSpPr>
              <p:cNvPr id="26" name="TextBox 26"/>
              <p:cNvSpPr txBox="1"/>
              <p:nvPr/>
            </p:nvSpPr>
            <p:spPr>
              <a:xfrm>
                <a:off x="431248" y="654081"/>
                <a:ext cx="3618827" cy="861774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/>
                <a:r>
                  <a:rPr lang="en-US" sz="5600" dirty="0">
                    <a:solidFill>
                      <a:srgbClr val="FFFFFF"/>
                    </a:solidFill>
                    <a:latin typeface="Sora Medium"/>
                    <a:ea typeface="Sora Medium"/>
                    <a:cs typeface="Sora Medium"/>
                    <a:sym typeface="Sora Medium"/>
                  </a:rPr>
                  <a:t>Job Fair</a:t>
                </a:r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842994" y="3614443"/>
                <a:ext cx="864795" cy="12311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800" b="1" dirty="0">
                    <a:solidFill>
                      <a:srgbClr val="562EAA"/>
                    </a:solidFill>
                    <a:latin typeface="Sora" pitchFamily="2" charset="0"/>
                    <a:ea typeface="Sora Bold"/>
                    <a:cs typeface="Sora" pitchFamily="2" charset="0"/>
                    <a:sym typeface="Sora Bold"/>
                  </a:rPr>
                  <a:t>FULL </a:t>
                </a:r>
                <a:r>
                  <a:rPr lang="en-US" sz="800" b="1" u="none" strike="noStrike" dirty="0">
                    <a:solidFill>
                      <a:srgbClr val="562EAA"/>
                    </a:solidFill>
                    <a:latin typeface="Sora" pitchFamily="2" charset="0"/>
                    <a:ea typeface="Sora Bold"/>
                    <a:cs typeface="Sora" pitchFamily="2" charset="0"/>
                    <a:sym typeface="Sora Bold"/>
                  </a:rPr>
                  <a:t>NAME</a:t>
                </a:r>
              </a:p>
            </p:txBody>
          </p:sp>
          <p:sp>
            <p:nvSpPr>
              <p:cNvPr id="29" name="TextBox 29"/>
              <p:cNvSpPr txBox="1"/>
              <p:nvPr/>
            </p:nvSpPr>
            <p:spPr>
              <a:xfrm>
                <a:off x="2826525" y="3614443"/>
                <a:ext cx="454206" cy="12311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800" b="1" u="none" strike="noStrike" dirty="0">
                    <a:solidFill>
                      <a:srgbClr val="562EAA"/>
                    </a:solidFill>
                    <a:latin typeface="Sora" pitchFamily="2" charset="0"/>
                    <a:ea typeface="Sora Bold"/>
                    <a:cs typeface="Sora" pitchFamily="2" charset="0"/>
                    <a:sym typeface="Sora Bold"/>
                  </a:rPr>
                  <a:t>PHONE</a:t>
                </a:r>
              </a:p>
            </p:txBody>
          </p:sp>
          <p:sp>
            <p:nvSpPr>
              <p:cNvPr id="30" name="TextBox 30"/>
              <p:cNvSpPr txBox="1"/>
              <p:nvPr/>
            </p:nvSpPr>
            <p:spPr>
              <a:xfrm>
                <a:off x="4342300" y="3614443"/>
                <a:ext cx="2203317" cy="12311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1" indent="0" algn="ctr">
                  <a:spcBef>
                    <a:spcPct val="0"/>
                  </a:spcBef>
                </a:pPr>
                <a:r>
                  <a:rPr lang="en-US" sz="800" b="1" dirty="0">
                    <a:solidFill>
                      <a:srgbClr val="562EAA"/>
                    </a:solidFill>
                    <a:latin typeface="Sora" pitchFamily="2" charset="0"/>
                    <a:ea typeface="Sora Bold"/>
                    <a:cs typeface="Sora" pitchFamily="2" charset="0"/>
                    <a:sym typeface="Sora Bold"/>
                  </a:rPr>
                  <a:t>DESIRED JOB TITLES</a:t>
                </a:r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431248" y="2708290"/>
                <a:ext cx="1695246" cy="23762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/>
                <a:r>
                  <a:rPr lang="en-US" sz="1550" dirty="0">
                    <a:solidFill>
                      <a:srgbClr val="FFFFFF"/>
                    </a:solidFill>
                    <a:latin typeface="Sora"/>
                    <a:ea typeface="Sora"/>
                    <a:cs typeface="Sora"/>
                    <a:sym typeface="Sora"/>
                  </a:rPr>
                  <a:t>22 - 26 AUGUST</a:t>
                </a:r>
              </a:p>
            </p:txBody>
          </p:sp>
          <p:sp>
            <p:nvSpPr>
              <p:cNvPr id="33" name="TextBox 33"/>
              <p:cNvSpPr txBox="1"/>
              <p:nvPr/>
            </p:nvSpPr>
            <p:spPr>
              <a:xfrm>
                <a:off x="776125" y="2939026"/>
                <a:ext cx="565398" cy="21544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1400" u="none" strike="noStrike" dirty="0">
                    <a:solidFill>
                      <a:srgbClr val="FFFFFF"/>
                    </a:solidFill>
                    <a:latin typeface="Sora"/>
                    <a:ea typeface="Sora"/>
                    <a:cs typeface="Sora"/>
                    <a:sym typeface="Sora"/>
                  </a:rPr>
                  <a:t>09:00</a:t>
                </a:r>
              </a:p>
            </p:txBody>
          </p:sp>
          <p:sp>
            <p:nvSpPr>
              <p:cNvPr id="34" name="TextBox 34"/>
              <p:cNvSpPr txBox="1"/>
              <p:nvPr/>
            </p:nvSpPr>
            <p:spPr>
              <a:xfrm>
                <a:off x="1616460" y="2939026"/>
                <a:ext cx="510034" cy="21544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1400" dirty="0">
                    <a:solidFill>
                      <a:srgbClr val="FFFFFF"/>
                    </a:solidFill>
                    <a:latin typeface="Sora"/>
                    <a:ea typeface="Sora"/>
                    <a:cs typeface="Sora"/>
                    <a:sym typeface="Sora"/>
                  </a:rPr>
                  <a:t>18:00</a:t>
                </a:r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431248" y="435988"/>
                <a:ext cx="1238204" cy="15401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1001" b="1" dirty="0">
                    <a:solidFill>
                      <a:srgbClr val="FFEEBF"/>
                    </a:solidFill>
                    <a:latin typeface="DM Sans" pitchFamily="2" charset="0"/>
                    <a:ea typeface="DM Sans 1 Bold"/>
                    <a:cs typeface="DM Sans 1 Bold"/>
                    <a:sym typeface="DM Sans 1 Bold"/>
                  </a:rPr>
                  <a:t>SIGN UP SHEET</a:t>
                </a:r>
              </a:p>
            </p:txBody>
          </p:sp>
          <p:sp>
            <p:nvSpPr>
              <p:cNvPr id="31" name="TextBox 31"/>
              <p:cNvSpPr txBox="1"/>
              <p:nvPr/>
            </p:nvSpPr>
            <p:spPr>
              <a:xfrm>
                <a:off x="404465" y="1434722"/>
                <a:ext cx="2916585" cy="15388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1000" b="1" spc="14" dirty="0">
                    <a:solidFill>
                      <a:srgbClr val="FFEEBF"/>
                    </a:solidFill>
                    <a:latin typeface="DM Sans" pitchFamily="2" charset="0"/>
                    <a:ea typeface="DM Sans 1 Bold"/>
                    <a:cs typeface="DM Sans 1 Bold"/>
                    <a:sym typeface="DM Sans 1 Bold"/>
                  </a:rPr>
                  <a:t>SKYLINE CENTER | </a:t>
                </a:r>
                <a:r>
                  <a:rPr lang="en-US" sz="1000" spc="14" dirty="0">
                    <a:solidFill>
                      <a:srgbClr val="FFFFFF"/>
                    </a:solidFill>
                    <a:latin typeface="DM Sans" pitchFamily="2" charset="0"/>
                    <a:ea typeface="DM Sans 1"/>
                    <a:cs typeface="DM Sans 1"/>
                    <a:sym typeface="DM Sans 1"/>
                  </a:rPr>
                  <a:t>23 ANYWHERE ST., ANY CITY</a:t>
                </a:r>
              </a:p>
            </p:txBody>
          </p:sp>
          <p:sp>
            <p:nvSpPr>
              <p:cNvPr id="35" name="TextBox 35"/>
              <p:cNvSpPr txBox="1"/>
              <p:nvPr/>
            </p:nvSpPr>
            <p:spPr>
              <a:xfrm>
                <a:off x="431248" y="2994443"/>
                <a:ext cx="342688" cy="125932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800" dirty="0">
                    <a:solidFill>
                      <a:srgbClr val="FFFFFF">
                        <a:alpha val="80000"/>
                      </a:srgbClr>
                    </a:solidFill>
                    <a:latin typeface="DM Sans" pitchFamily="2" charset="0"/>
                    <a:ea typeface="DM Sans 1"/>
                    <a:cs typeface="DM Sans 1"/>
                    <a:sym typeface="DM Sans 1"/>
                  </a:rPr>
                  <a:t>FROM</a:t>
                </a:r>
              </a:p>
            </p:txBody>
          </p:sp>
          <p:sp>
            <p:nvSpPr>
              <p:cNvPr id="36" name="TextBox 36"/>
              <p:cNvSpPr txBox="1"/>
              <p:nvPr/>
            </p:nvSpPr>
            <p:spPr>
              <a:xfrm>
                <a:off x="1402971" y="2994443"/>
                <a:ext cx="152040" cy="12593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800" u="none" strike="noStrike" dirty="0">
                    <a:solidFill>
                      <a:srgbClr val="FFFFFF">
                        <a:alpha val="80000"/>
                      </a:srgbClr>
                    </a:solidFill>
                    <a:latin typeface="DM Sans" pitchFamily="2" charset="0"/>
                    <a:ea typeface="DM Sans 1"/>
                    <a:cs typeface="DM Sans 1"/>
                    <a:sym typeface="DM Sans 1"/>
                  </a:rPr>
                  <a:t>TO</a:t>
                </a:r>
              </a:p>
            </p:txBody>
          </p:sp>
        </p:grpSp>
        <p:sp>
          <p:nvSpPr>
            <p:cNvPr id="24" name="QuickSignup"/>
            <p:cNvSpPr/>
            <p:nvPr/>
          </p:nvSpPr>
          <p:spPr>
            <a:xfrm>
              <a:off x="3551604" y="10364916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2" y="0"/>
                  </a:lnTo>
                  <a:lnTo>
                    <a:pt x="660902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28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Sora Medium</vt:lpstr>
      <vt:lpstr>Calibri</vt:lpstr>
      <vt:lpstr>Sora</vt:lpstr>
      <vt:lpstr>DM Sans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Anh Hoang</cp:lastModifiedBy>
  <cp:revision>37</cp:revision>
  <dcterms:created xsi:type="dcterms:W3CDTF">2006-08-16T00:00:00Z</dcterms:created>
  <dcterms:modified xsi:type="dcterms:W3CDTF">2024-08-29T09:16:51Z</dcterms:modified>
  <dc:identifier>DAGPM7CRhDg</dc:identifier>
</cp:coreProperties>
</file>