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</p:sldIdLst>
  <p:sldSz cx="7556500" cy="10693400"/>
  <p:notesSz cx="6858000" cy="9144000"/>
  <p:embeddedFontLst>
    <p:embeddedFont>
      <p:font typeface="Darker Grotesque" pitchFamily="2" charset="0"/>
      <p:regular r:id="rId3"/>
      <p:bold r:id="rId4"/>
    </p:embeddedFont>
    <p:embeddedFont>
      <p:font typeface="Public Sans" pitchFamily="2" charset="0"/>
      <p:regular r:id="rId5"/>
      <p:bold r:id="rId6"/>
      <p:italic r:id="rId7"/>
      <p:boldItalic r:id="rId8"/>
    </p:embeddedFont>
    <p:embeddedFont>
      <p:font typeface="Public Sans Medium" pitchFamily="2" charset="0"/>
      <p:regular r:id="rId9"/>
      <p: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996A"/>
    <a:srgbClr val="366C41"/>
    <a:srgbClr val="487A63"/>
    <a:srgbClr val="FFF9C4"/>
    <a:srgbClr val="3086B0"/>
    <a:srgbClr val="A46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2045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Job Fair #2">
            <a:extLst>
              <a:ext uri="{FF2B5EF4-FFF2-40B4-BE49-F238E27FC236}">
                <a16:creationId xmlns:a16="http://schemas.microsoft.com/office/drawing/2014/main" id="{1BB757DC-6C31-5D64-9BA6-624A7B19C752}"/>
              </a:ext>
            </a:extLst>
          </p:cNvPr>
          <p:cNvGrpSpPr/>
          <p:nvPr/>
        </p:nvGrpSpPr>
        <p:grpSpPr>
          <a:xfrm>
            <a:off x="262450" y="164434"/>
            <a:ext cx="7002036" cy="3492381"/>
            <a:chOff x="262450" y="164434"/>
            <a:chExt cx="7002036" cy="349238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66D3C52-7865-1A1B-BC61-DE06CBDA1A84}"/>
                </a:ext>
              </a:extLst>
            </p:cNvPr>
            <p:cNvGrpSpPr/>
            <p:nvPr/>
          </p:nvGrpSpPr>
          <p:grpSpPr>
            <a:xfrm>
              <a:off x="4485817" y="1190709"/>
              <a:ext cx="2485176" cy="2466106"/>
              <a:chOff x="4485817" y="1190709"/>
              <a:chExt cx="2485176" cy="2466106"/>
            </a:xfrm>
          </p:grpSpPr>
          <p:sp>
            <p:nvSpPr>
              <p:cNvPr id="5" name="Freeform 5"/>
              <p:cNvSpPr/>
              <p:nvPr/>
            </p:nvSpPr>
            <p:spPr>
              <a:xfrm flipH="1">
                <a:off x="4634773" y="1294827"/>
                <a:ext cx="2336220" cy="2361988"/>
              </a:xfrm>
              <a:custGeom>
                <a:avLst/>
                <a:gdLst/>
                <a:ahLst/>
                <a:cxnLst/>
                <a:rect l="l" t="t" r="r" b="b"/>
                <a:pathLst>
                  <a:path w="2336220" h="2361988">
                    <a:moveTo>
                      <a:pt x="2336221" y="0"/>
                    </a:moveTo>
                    <a:lnTo>
                      <a:pt x="0" y="0"/>
                    </a:lnTo>
                    <a:lnTo>
                      <a:pt x="0" y="2361988"/>
                    </a:lnTo>
                    <a:lnTo>
                      <a:pt x="2336221" y="2361988"/>
                    </a:lnTo>
                    <a:lnTo>
                      <a:pt x="2336221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Freeform 8"/>
              <p:cNvSpPr/>
              <p:nvPr/>
            </p:nvSpPr>
            <p:spPr>
              <a:xfrm rot="-3669379">
                <a:off x="4424490" y="1793486"/>
                <a:ext cx="283446" cy="160791"/>
              </a:xfrm>
              <a:custGeom>
                <a:avLst/>
                <a:gdLst/>
                <a:ahLst/>
                <a:cxnLst/>
                <a:rect l="l" t="t" r="r" b="b"/>
                <a:pathLst>
                  <a:path w="283446" h="160791">
                    <a:moveTo>
                      <a:pt x="0" y="0"/>
                    </a:moveTo>
                    <a:lnTo>
                      <a:pt x="283446" y="0"/>
                    </a:lnTo>
                    <a:lnTo>
                      <a:pt x="283446" y="160791"/>
                    </a:lnTo>
                    <a:lnTo>
                      <a:pt x="0" y="16079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 rot="-3669379">
                <a:off x="5577872" y="1252036"/>
                <a:ext cx="283446" cy="160791"/>
              </a:xfrm>
              <a:custGeom>
                <a:avLst/>
                <a:gdLst/>
                <a:ahLst/>
                <a:cxnLst/>
                <a:rect l="l" t="t" r="r" b="b"/>
                <a:pathLst>
                  <a:path w="283446" h="160791">
                    <a:moveTo>
                      <a:pt x="0" y="0"/>
                    </a:moveTo>
                    <a:lnTo>
                      <a:pt x="283446" y="0"/>
                    </a:lnTo>
                    <a:lnTo>
                      <a:pt x="283446" y="160791"/>
                    </a:lnTo>
                    <a:lnTo>
                      <a:pt x="0" y="16079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C97DC49-6806-34FD-E3DF-7E0A385FC962}"/>
                </a:ext>
              </a:extLst>
            </p:cNvPr>
            <p:cNvGrpSpPr/>
            <p:nvPr/>
          </p:nvGrpSpPr>
          <p:grpSpPr>
            <a:xfrm>
              <a:off x="267636" y="2520767"/>
              <a:ext cx="4116049" cy="676360"/>
              <a:chOff x="267636" y="2520767"/>
              <a:chExt cx="4116049" cy="67636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267636" y="2520767"/>
                <a:ext cx="1105166" cy="676360"/>
              </a:xfrm>
              <a:prstGeom prst="roundRect">
                <a:avLst>
                  <a:gd name="adj" fmla="val 35820"/>
                </a:avLst>
              </a:prstGeom>
              <a:solidFill>
                <a:srgbClr val="FFF8D3"/>
              </a:solidFill>
              <a:ln w="9525" cap="rnd">
                <a:solidFill>
                  <a:srgbClr val="3086B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404931" y="2629306"/>
                <a:ext cx="830576" cy="551882"/>
              </a:xfrm>
              <a:prstGeom prst="rect">
                <a:avLst/>
              </a:prstGeom>
            </p:spPr>
            <p:txBody>
              <a:bodyPr lIns="0" tIns="91440" rIns="0" bIns="91440" rtlCol="0" anchor="t">
                <a:spAutoFit/>
              </a:bodyPr>
              <a:lstStyle/>
              <a:p>
                <a:pPr marL="0" lvl="0" indent="0" algn="ctr">
                  <a:lnSpc>
                    <a:spcPts val="1440"/>
                  </a:lnSpc>
                </a:pPr>
                <a:r>
                  <a:rPr lang="en-US" sz="1800" b="1" u="none" strike="noStrike" spc="-89" dirty="0">
                    <a:solidFill>
                      <a:srgbClr val="3086B0"/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05-07 August</a:t>
                </a:r>
              </a:p>
            </p:txBody>
          </p:sp>
          <p:sp>
            <p:nvSpPr>
              <p:cNvPr id="14" name="Freeform 14"/>
              <p:cNvSpPr/>
              <p:nvPr/>
            </p:nvSpPr>
            <p:spPr>
              <a:xfrm>
                <a:off x="1808414" y="2608332"/>
                <a:ext cx="217440" cy="21744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FF8D3"/>
              </a:solidFill>
              <a:ln w="9525" cap="rnd">
                <a:solidFill>
                  <a:srgbClr val="3086B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1871621" y="2652034"/>
                <a:ext cx="91025" cy="130035"/>
              </a:xfrm>
              <a:custGeom>
                <a:avLst/>
                <a:gdLst/>
                <a:ahLst/>
                <a:cxnLst/>
                <a:rect l="l" t="t" r="r" b="b"/>
                <a:pathLst>
                  <a:path w="91025" h="130035">
                    <a:moveTo>
                      <a:pt x="0" y="0"/>
                    </a:moveTo>
                    <a:lnTo>
                      <a:pt x="91025" y="0"/>
                    </a:lnTo>
                    <a:lnTo>
                      <a:pt x="91025" y="130035"/>
                    </a:lnTo>
                    <a:lnTo>
                      <a:pt x="0" y="13003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2106168" y="2601710"/>
                <a:ext cx="2277517" cy="21544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/>
                <a:r>
                  <a:rPr lang="en-US" sz="1400" spc="-71" dirty="0">
                    <a:solidFill>
                      <a:srgbClr val="3086B0">
                        <a:alpha val="80000"/>
                      </a:srgbClr>
                    </a:solidFill>
                    <a:latin typeface="Public Sans Medium"/>
                    <a:ea typeface="Public Sans Medium"/>
                    <a:cs typeface="Public Sans Medium"/>
                    <a:sym typeface="Public Sans Medium"/>
                  </a:rPr>
                  <a:t>Riverwood Convention Center</a:t>
                </a:r>
              </a:p>
            </p:txBody>
          </p:sp>
          <p:sp>
            <p:nvSpPr>
              <p:cNvPr id="37" name="TextBox 37"/>
              <p:cNvSpPr txBox="1"/>
              <p:nvPr/>
            </p:nvSpPr>
            <p:spPr>
              <a:xfrm>
                <a:off x="2106168" y="2892122"/>
                <a:ext cx="1801138" cy="21544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/>
                <a:r>
                  <a:rPr lang="en-US" sz="1400" spc="-71" dirty="0">
                    <a:solidFill>
                      <a:srgbClr val="3086B0">
                        <a:alpha val="80000"/>
                      </a:srgbClr>
                    </a:solidFill>
                    <a:latin typeface="Public Sans Medium"/>
                    <a:ea typeface="Public Sans Medium"/>
                    <a:cs typeface="Public Sans Medium"/>
                    <a:sym typeface="Public Sans Medium"/>
                  </a:rPr>
                  <a:t>Start at 8AM to 4PM</a:t>
                </a:r>
              </a:p>
            </p:txBody>
          </p:sp>
          <p:sp>
            <p:nvSpPr>
              <p:cNvPr id="17" name="Freeform 17"/>
              <p:cNvSpPr/>
              <p:nvPr/>
            </p:nvSpPr>
            <p:spPr>
              <a:xfrm>
                <a:off x="1808414" y="2898744"/>
                <a:ext cx="217440" cy="21744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FF8D3"/>
              </a:solidFill>
              <a:ln w="9525" cap="rnd">
                <a:solidFill>
                  <a:srgbClr val="3086B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21"/>
              <p:cNvSpPr/>
              <p:nvPr/>
            </p:nvSpPr>
            <p:spPr>
              <a:xfrm>
                <a:off x="1897950" y="2988279"/>
                <a:ext cx="38370" cy="3837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3086B0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1908287" y="3007329"/>
                <a:ext cx="54360" cy="0"/>
              </a:xfrm>
              <a:prstGeom prst="line">
                <a:avLst/>
              </a:prstGeom>
              <a:ln w="19050" cap="flat">
                <a:solidFill>
                  <a:srgbClr val="3086B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1917134" y="2936334"/>
                <a:ext cx="0" cy="79125"/>
              </a:xfrm>
              <a:prstGeom prst="line">
                <a:avLst/>
              </a:prstGeom>
              <a:ln w="19050" cap="flat">
                <a:solidFill>
                  <a:srgbClr val="3086B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 flipH="1">
                <a:off x="1590608" y="2520767"/>
                <a:ext cx="0" cy="676360"/>
              </a:xfrm>
              <a:prstGeom prst="line">
                <a:avLst/>
              </a:prstGeom>
              <a:ln w="19050" cap="flat">
                <a:solidFill>
                  <a:srgbClr val="3086B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ED21BFC3-929A-351E-101C-65B4EDED7C00}"/>
                </a:ext>
              </a:extLst>
            </p:cNvPr>
            <p:cNvGrpSpPr/>
            <p:nvPr/>
          </p:nvGrpSpPr>
          <p:grpSpPr>
            <a:xfrm>
              <a:off x="262450" y="164434"/>
              <a:ext cx="6970738" cy="2063942"/>
              <a:chOff x="262450" y="164434"/>
              <a:chExt cx="6970738" cy="2063942"/>
            </a:xfrm>
          </p:grpSpPr>
          <p:sp>
            <p:nvSpPr>
              <p:cNvPr id="32" name="Freeform 32"/>
              <p:cNvSpPr/>
              <p:nvPr/>
            </p:nvSpPr>
            <p:spPr>
              <a:xfrm>
                <a:off x="4129361" y="432850"/>
                <a:ext cx="946491" cy="94649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FF8D3"/>
              </a:solidFill>
              <a:ln w="9525" cap="rnd">
                <a:solidFill>
                  <a:srgbClr val="3086B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" name="TextBox 2"/>
              <p:cNvSpPr txBox="1"/>
              <p:nvPr/>
            </p:nvSpPr>
            <p:spPr>
              <a:xfrm>
                <a:off x="318028" y="1579288"/>
                <a:ext cx="3306863" cy="649088"/>
              </a:xfrm>
              <a:prstGeom prst="rect">
                <a:avLst/>
              </a:prstGeom>
            </p:spPr>
            <p:txBody>
              <a:bodyPr lIns="0" tIns="91440" rIns="0" bIns="91440" rtlCol="0" anchor="t">
                <a:spAutoFit/>
              </a:bodyPr>
              <a:lstStyle/>
              <a:p>
                <a:pPr algn="l">
                  <a:lnSpc>
                    <a:spcPts val="1798"/>
                  </a:lnSpc>
                </a:pPr>
                <a:r>
                  <a:rPr lang="en-US" sz="2050" b="1" spc="-148" dirty="0">
                    <a:solidFill>
                      <a:srgbClr val="3086B0">
                        <a:alpha val="80000"/>
                      </a:srgbClr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OPPORTUNITIES AWAIT, CAREERS BEGIN...</a:t>
                </a:r>
              </a:p>
            </p:txBody>
          </p:sp>
          <p:sp>
            <p:nvSpPr>
              <p:cNvPr id="3" name="TextBox 3"/>
              <p:cNvSpPr txBox="1"/>
              <p:nvPr/>
            </p:nvSpPr>
            <p:spPr>
              <a:xfrm>
                <a:off x="6500252" y="498265"/>
                <a:ext cx="732936" cy="16927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r"/>
                <a:r>
                  <a:rPr lang="en-US" sz="1100" spc="-78" dirty="0">
                    <a:solidFill>
                      <a:srgbClr val="3086B0">
                        <a:alpha val="80000"/>
                      </a:srgbClr>
                    </a:solidFill>
                    <a:latin typeface="Public Sans"/>
                    <a:ea typeface="Public Sans"/>
                    <a:cs typeface="Public Sans"/>
                    <a:sym typeface="Public Sans"/>
                  </a:rPr>
                  <a:t>organized by</a:t>
                </a:r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6093557" y="619268"/>
                <a:ext cx="1139631" cy="646331"/>
              </a:xfrm>
              <a:prstGeom prst="rect">
                <a:avLst/>
              </a:prstGeom>
            </p:spPr>
            <p:txBody>
              <a:bodyPr lIns="0" tIns="91440" rIns="0" bIns="91440" rtlCol="0" anchor="t">
                <a:spAutoFit/>
              </a:bodyPr>
              <a:lstStyle/>
              <a:p>
                <a:pPr algn="r">
                  <a:lnSpc>
                    <a:spcPts val="1751"/>
                  </a:lnSpc>
                </a:pPr>
                <a:r>
                  <a:rPr lang="en-US" sz="1904" b="1" spc="-133" dirty="0">
                    <a:solidFill>
                      <a:srgbClr val="3086B0">
                        <a:alpha val="80000"/>
                      </a:srgbClr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CareerLink </a:t>
                </a:r>
              </a:p>
              <a:p>
                <a:pPr algn="r">
                  <a:lnSpc>
                    <a:spcPts val="1751"/>
                  </a:lnSpc>
                </a:pPr>
                <a:r>
                  <a:rPr lang="en-US" sz="1904" b="1" spc="-133" dirty="0">
                    <a:solidFill>
                      <a:srgbClr val="3086B0">
                        <a:alpha val="80000"/>
                      </a:srgbClr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Expo.</a:t>
                </a:r>
              </a:p>
            </p:txBody>
          </p:sp>
          <p:sp>
            <p:nvSpPr>
              <p:cNvPr id="6" name="TextBox 6"/>
              <p:cNvSpPr txBox="1"/>
              <p:nvPr/>
            </p:nvSpPr>
            <p:spPr>
              <a:xfrm>
                <a:off x="262450" y="164434"/>
                <a:ext cx="6349359" cy="150810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9800" b="1" spc="-967" dirty="0">
                    <a:solidFill>
                      <a:srgbClr val="3086B0"/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Job Fair</a:t>
                </a:r>
              </a:p>
            </p:txBody>
          </p:sp>
          <p:sp>
            <p:nvSpPr>
              <p:cNvPr id="39" name="TextBox 39"/>
              <p:cNvSpPr txBox="1"/>
              <p:nvPr/>
            </p:nvSpPr>
            <p:spPr>
              <a:xfrm>
                <a:off x="4313567" y="705131"/>
                <a:ext cx="578080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00" u="none" strike="noStrike" spc="-45" dirty="0">
                    <a:solidFill>
                      <a:srgbClr val="3086B0">
                        <a:alpha val="80000"/>
                      </a:srgbClr>
                    </a:solidFill>
                    <a:latin typeface="Public Sans"/>
                    <a:ea typeface="Public Sans"/>
                    <a:cs typeface="Public Sans"/>
                    <a:sym typeface="Public Sans"/>
                  </a:rPr>
                  <a:t>Join Us</a:t>
                </a:r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4261791" y="806978"/>
                <a:ext cx="681632" cy="30008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950" b="1" spc="-97" dirty="0">
                    <a:solidFill>
                      <a:srgbClr val="3086B0"/>
                    </a:solidFill>
                    <a:latin typeface="Public Sans" pitchFamily="2" charset="0"/>
                    <a:ea typeface="Public Sans Bold"/>
                    <a:cs typeface="Public Sans Bold"/>
                    <a:sym typeface="Public Sans Bold"/>
                  </a:rPr>
                  <a:t>NOW!</a:t>
                </a:r>
              </a:p>
            </p:txBody>
          </p:sp>
          <p:sp>
            <p:nvSpPr>
              <p:cNvPr id="28" name="Freeform 28"/>
              <p:cNvSpPr/>
              <p:nvPr/>
            </p:nvSpPr>
            <p:spPr>
              <a:xfrm rot="20170358">
                <a:off x="1640159" y="738962"/>
                <a:ext cx="706717" cy="394416"/>
              </a:xfrm>
              <a:custGeom>
                <a:avLst/>
                <a:gdLst/>
                <a:ahLst/>
                <a:cxnLst/>
                <a:rect l="l" t="t" r="r" b="b"/>
                <a:pathLst>
                  <a:path w="253271" h="141350">
                    <a:moveTo>
                      <a:pt x="70675" y="0"/>
                    </a:moveTo>
                    <a:lnTo>
                      <a:pt x="182596" y="0"/>
                    </a:lnTo>
                    <a:cubicBezTo>
                      <a:pt x="221629" y="0"/>
                      <a:pt x="253271" y="31642"/>
                      <a:pt x="253271" y="70675"/>
                    </a:cubicBezTo>
                    <a:lnTo>
                      <a:pt x="253271" y="70675"/>
                    </a:lnTo>
                    <a:cubicBezTo>
                      <a:pt x="253271" y="109707"/>
                      <a:pt x="221629" y="141350"/>
                      <a:pt x="182596" y="141350"/>
                    </a:cubicBezTo>
                    <a:lnTo>
                      <a:pt x="70675" y="141350"/>
                    </a:lnTo>
                    <a:cubicBezTo>
                      <a:pt x="31642" y="141350"/>
                      <a:pt x="0" y="109707"/>
                      <a:pt x="0" y="70675"/>
                    </a:cubicBezTo>
                    <a:lnTo>
                      <a:pt x="0" y="70675"/>
                    </a:lnTo>
                    <a:cubicBezTo>
                      <a:pt x="0" y="31642"/>
                      <a:pt x="31642" y="0"/>
                      <a:pt x="70675" y="0"/>
                    </a:cubicBezTo>
                    <a:close/>
                  </a:path>
                </a:pathLst>
              </a:custGeom>
              <a:solidFill>
                <a:srgbClr val="F9DEDE"/>
              </a:solidFill>
              <a:ln w="9525" cap="rnd">
                <a:solidFill>
                  <a:srgbClr val="3086B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 rot="20170358">
                <a:off x="1701358" y="739309"/>
                <a:ext cx="606157" cy="415498"/>
              </a:xfrm>
              <a:prstGeom prst="rect">
                <a:avLst/>
              </a:prstGeom>
            </p:spPr>
            <p:txBody>
              <a:bodyPr lIns="0" tIns="91440" rIns="0" bIns="91440" rtlCol="0" anchor="t">
                <a:spAutoFit/>
              </a:bodyPr>
              <a:lstStyle/>
              <a:p>
                <a:pPr algn="ctr">
                  <a:lnSpc>
                    <a:spcPts val="913"/>
                  </a:lnSpc>
                </a:pPr>
                <a:r>
                  <a:rPr lang="en-US" sz="900" spc="-45" dirty="0">
                    <a:solidFill>
                      <a:srgbClr val="3086B0">
                        <a:alpha val="80000"/>
                      </a:srgbClr>
                    </a:solidFill>
                    <a:latin typeface="Public Sans"/>
                    <a:ea typeface="Public Sans"/>
                    <a:cs typeface="Public Sans"/>
                    <a:sym typeface="Public Sans"/>
                  </a:rPr>
                  <a:t>SIGN UP </a:t>
                </a:r>
              </a:p>
              <a:p>
                <a:pPr marL="0" lvl="0" indent="0" algn="ctr">
                  <a:lnSpc>
                    <a:spcPts val="913"/>
                  </a:lnSpc>
                </a:pPr>
                <a:r>
                  <a:rPr lang="en-US" sz="900" spc="-45" dirty="0">
                    <a:solidFill>
                      <a:srgbClr val="3086B0">
                        <a:alpha val="80000"/>
                      </a:srgbClr>
                    </a:solidFill>
                    <a:latin typeface="Public Sans"/>
                    <a:ea typeface="Public Sans"/>
                    <a:cs typeface="Public Sans"/>
                    <a:sym typeface="Public Sans"/>
                  </a:rPr>
                  <a:t>SHEET</a:t>
                </a:r>
              </a:p>
            </p:txBody>
          </p:sp>
        </p:grpSp>
        <p:sp>
          <p:nvSpPr>
            <p:cNvPr id="34" name="QuickSignup"/>
            <p:cNvSpPr/>
            <p:nvPr/>
          </p:nvSpPr>
          <p:spPr>
            <a:xfrm rot="5400000">
              <a:off x="6867428" y="3018887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80000"/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  <p:graphicFrame>
        <p:nvGraphicFramePr>
          <p:cNvPr id="7" nam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759921"/>
              </p:ext>
            </p:extLst>
          </p:nvPr>
        </p:nvGraphicFramePr>
        <p:xfrm>
          <a:off x="267636" y="3535308"/>
          <a:ext cx="6965550" cy="6840585"/>
        </p:xfrm>
        <a:graphic>
          <a:graphicData uri="http://schemas.openxmlformats.org/drawingml/2006/table">
            <a:tbl>
              <a:tblPr/>
              <a:tblGrid>
                <a:gridCol w="1393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03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399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99" b="1" dirty="0">
                          <a:solidFill>
                            <a:srgbClr val="FFFFFF"/>
                          </a:solidFill>
                          <a:latin typeface="Darker Grotesque" pitchFamily="2" charset="0"/>
                          <a:ea typeface="Darker Grotesque Bold"/>
                          <a:cs typeface="Darker Grotesque Bold"/>
                          <a:sym typeface="Darker Grotesque Bold"/>
                        </a:rPr>
                        <a:t>Full Name</a:t>
                      </a:r>
                      <a:endParaRPr lang="en-US" sz="1100" b="1" dirty="0">
                        <a:latin typeface="Darker Grotesque" pitchFamily="2" charset="0"/>
                      </a:endParaRPr>
                    </a:p>
                  </a:txBody>
                  <a:tcPr marL="0" marR="0" marT="0" anchor="ctr">
                    <a:lnL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86B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399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99" b="1" dirty="0">
                          <a:solidFill>
                            <a:srgbClr val="FFFFFF"/>
                          </a:solidFill>
                          <a:latin typeface="Darker Grotesque" pitchFamily="2" charset="0"/>
                          <a:ea typeface="Darker Grotesque Bold"/>
                          <a:cs typeface="Darker Grotesque Bold"/>
                          <a:sym typeface="Darker Grotesque Bold"/>
                        </a:rPr>
                        <a:t>Phone</a:t>
                      </a:r>
                      <a:endParaRPr lang="en-US" sz="1100" b="1" dirty="0">
                        <a:latin typeface="Darker Grotesque" pitchFamily="2" charset="0"/>
                      </a:endParaRPr>
                    </a:p>
                  </a:txBody>
                  <a:tcPr marL="0" marR="0" marT="0" anchor="ctr">
                    <a:lnL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86B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399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99" b="1" dirty="0">
                          <a:solidFill>
                            <a:srgbClr val="FFFFFF"/>
                          </a:solidFill>
                          <a:latin typeface="Darker Grotesque" pitchFamily="2" charset="0"/>
                          <a:ea typeface="Darker Grotesque Bold"/>
                          <a:cs typeface="Darker Grotesque Bold"/>
                          <a:sym typeface="Darker Grotesque Bold"/>
                        </a:rPr>
                        <a:t>Email</a:t>
                      </a:r>
                      <a:endParaRPr lang="en-US" sz="1100" b="1" dirty="0">
                        <a:latin typeface="Darker Grotesque" pitchFamily="2" charset="0"/>
                      </a:endParaRPr>
                    </a:p>
                  </a:txBody>
                  <a:tcPr marL="0" marR="0" marT="0" anchor="ctr">
                    <a:lnL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8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9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99" b="1" dirty="0">
                          <a:solidFill>
                            <a:srgbClr val="FFFFFF"/>
                          </a:solidFill>
                          <a:latin typeface="Darker Grotesque" pitchFamily="2" charset="0"/>
                          <a:ea typeface="Darker Grotesque Bold"/>
                          <a:cs typeface="Darker Grotesque Bold"/>
                          <a:sym typeface="Darker Grotesque Bold"/>
                        </a:rPr>
                        <a:t>Job Interests</a:t>
                      </a:r>
                      <a:endParaRPr lang="en-US" sz="1100" b="1" dirty="0">
                        <a:latin typeface="Darker Grotesque" pitchFamily="2" charset="0"/>
                      </a:endParaRPr>
                    </a:p>
                  </a:txBody>
                  <a:tcPr marL="0" marR="0" marT="0" anchor="ctr">
                    <a:lnL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8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9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99" b="1" dirty="0">
                          <a:solidFill>
                            <a:srgbClr val="FFFFFF"/>
                          </a:solidFill>
                          <a:latin typeface="Darker Grotesque" pitchFamily="2" charset="0"/>
                          <a:ea typeface="Darker Grotesque Bold"/>
                          <a:cs typeface="Darker Grotesque Bold"/>
                          <a:sym typeface="Darker Grotesque Bold"/>
                        </a:rPr>
                        <a:t>Resume Submitted</a:t>
                      </a:r>
                      <a:endParaRPr lang="en-US" sz="1100" b="1" dirty="0">
                        <a:latin typeface="Darker Grotesque" pitchFamily="2" charset="0"/>
                      </a:endParaRPr>
                    </a:p>
                  </a:txBody>
                  <a:tcPr marL="0" marR="0" marT="0" anchor="ctr">
                    <a:lnL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8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155" cap="flat" cmpd="sng" algn="ctr">
                      <a:solidFill>
                        <a:srgbClr val="3086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1000" dirty="0">
                        <a:solidFill>
                          <a:srgbClr val="3086B0"/>
                        </a:solidFill>
                        <a:latin typeface="Darker Grotesque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7C9A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Public Sans</vt:lpstr>
      <vt:lpstr>Public Sans Medium</vt:lpstr>
      <vt:lpstr>Darker Grotesque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37</cp:revision>
  <dcterms:created xsi:type="dcterms:W3CDTF">2006-08-16T00:00:00Z</dcterms:created>
  <dcterms:modified xsi:type="dcterms:W3CDTF">2024-08-29T09:17:24Z</dcterms:modified>
  <dc:identifier>DAGPM7CRhDg</dc:identifier>
</cp:coreProperties>
</file>