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5" r:id="rId2"/>
  </p:sldIdLst>
  <p:sldSz cx="7556500" cy="10693400"/>
  <p:notesSz cx="6858000" cy="9144000"/>
  <p:embeddedFontLst>
    <p:embeddedFont>
      <p:font typeface="Sora" pitchFamily="2" charset="0"/>
      <p:regular r:id="rId3"/>
      <p:bold r:id="rId4"/>
    </p:embeddedFont>
    <p:embeddedFont>
      <p:font typeface="Sora Medium" pitchFamily="2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996A"/>
    <a:srgbClr val="366C41"/>
    <a:srgbClr val="487A63"/>
    <a:srgbClr val="FFF9C4"/>
    <a:srgbClr val="3086B0"/>
    <a:srgbClr val="A464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9" d="100"/>
          <a:sy n="49" d="100"/>
        </p:scale>
        <p:origin x="204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B7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Job Fair #3">
            <a:extLst>
              <a:ext uri="{FF2B5EF4-FFF2-40B4-BE49-F238E27FC236}">
                <a16:creationId xmlns:a16="http://schemas.microsoft.com/office/drawing/2014/main" id="{531B5B40-1D46-3AA2-3A5C-DAB7A71A2EA5}"/>
              </a:ext>
            </a:extLst>
          </p:cNvPr>
          <p:cNvGrpSpPr/>
          <p:nvPr/>
        </p:nvGrpSpPr>
        <p:grpSpPr>
          <a:xfrm>
            <a:off x="418245" y="303047"/>
            <a:ext cx="6979653" cy="9968276"/>
            <a:chOff x="418245" y="303047"/>
            <a:chExt cx="6979653" cy="9968276"/>
          </a:xfrm>
        </p:grpSpPr>
        <p:sp>
          <p:nvSpPr>
            <p:cNvPr id="3" name="Freeform 3"/>
            <p:cNvSpPr/>
            <p:nvPr/>
          </p:nvSpPr>
          <p:spPr>
            <a:xfrm flipH="1">
              <a:off x="3468812" y="303047"/>
              <a:ext cx="3668078" cy="3309054"/>
            </a:xfrm>
            <a:custGeom>
              <a:avLst/>
              <a:gdLst/>
              <a:ahLst/>
              <a:cxnLst/>
              <a:rect l="l" t="t" r="r" b="b"/>
              <a:pathLst>
                <a:path w="3668078" h="3309054">
                  <a:moveTo>
                    <a:pt x="3668078" y="0"/>
                  </a:moveTo>
                  <a:lnTo>
                    <a:pt x="0" y="0"/>
                  </a:lnTo>
                  <a:lnTo>
                    <a:pt x="0" y="3309054"/>
                  </a:lnTo>
                  <a:lnTo>
                    <a:pt x="3668078" y="3309054"/>
                  </a:lnTo>
                  <a:lnTo>
                    <a:pt x="3668078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FC4FF0B2-9D65-13D5-64B4-6E944EB053FC}"/>
                </a:ext>
              </a:extLst>
            </p:cNvPr>
            <p:cNvGrpSpPr/>
            <p:nvPr/>
          </p:nvGrpSpPr>
          <p:grpSpPr>
            <a:xfrm>
              <a:off x="418928" y="2480021"/>
              <a:ext cx="6718645" cy="7791302"/>
              <a:chOff x="418928" y="2480021"/>
              <a:chExt cx="6718645" cy="7791302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418928" y="2480021"/>
                <a:ext cx="6718645" cy="7791302"/>
              </a:xfrm>
              <a:prstGeom prst="roundRect">
                <a:avLst>
                  <a:gd name="adj" fmla="val 1469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AutoShape 7"/>
              <p:cNvSpPr/>
              <p:nvPr/>
            </p:nvSpPr>
            <p:spPr>
              <a:xfrm flipH="1" flipV="1">
                <a:off x="2605782" y="2480021"/>
                <a:ext cx="0" cy="7791302"/>
              </a:xfrm>
              <a:prstGeom prst="line">
                <a:avLst/>
              </a:prstGeom>
              <a:ln w="9525" cap="flat">
                <a:solidFill>
                  <a:srgbClr val="73B7A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" name="AutoShape 8"/>
              <p:cNvSpPr/>
              <p:nvPr/>
            </p:nvSpPr>
            <p:spPr>
              <a:xfrm flipV="1">
                <a:off x="4488321" y="2480021"/>
                <a:ext cx="0" cy="7791302"/>
              </a:xfrm>
              <a:prstGeom prst="line">
                <a:avLst/>
              </a:prstGeom>
              <a:ln w="9525" cap="flat">
                <a:solidFill>
                  <a:srgbClr val="73B7AA"/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AutoShape 9"/>
              <p:cNvSpPr/>
              <p:nvPr/>
            </p:nvSpPr>
            <p:spPr>
              <a:xfrm>
                <a:off x="418928" y="2966977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418928" y="3453933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418928" y="3940889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418928" y="4427845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418928" y="4914801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418928" y="5401757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418928" y="5888713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18928" y="6375669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AutoShape 17"/>
              <p:cNvSpPr/>
              <p:nvPr/>
            </p:nvSpPr>
            <p:spPr>
              <a:xfrm>
                <a:off x="418928" y="6862625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AutoShape 18"/>
              <p:cNvSpPr/>
              <p:nvPr/>
            </p:nvSpPr>
            <p:spPr>
              <a:xfrm>
                <a:off x="418928" y="7349581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" name="AutoShape 19"/>
              <p:cNvSpPr/>
              <p:nvPr/>
            </p:nvSpPr>
            <p:spPr>
              <a:xfrm>
                <a:off x="418928" y="7836537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AutoShape 20"/>
              <p:cNvSpPr/>
              <p:nvPr/>
            </p:nvSpPr>
            <p:spPr>
              <a:xfrm>
                <a:off x="418928" y="8323493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AutoShape 21"/>
              <p:cNvSpPr/>
              <p:nvPr/>
            </p:nvSpPr>
            <p:spPr>
              <a:xfrm>
                <a:off x="418928" y="8810449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AutoShape 22"/>
              <p:cNvSpPr/>
              <p:nvPr/>
            </p:nvSpPr>
            <p:spPr>
              <a:xfrm>
                <a:off x="418928" y="9297405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3" name="AutoShape 23"/>
              <p:cNvSpPr/>
              <p:nvPr/>
            </p:nvSpPr>
            <p:spPr>
              <a:xfrm>
                <a:off x="418928" y="9784361"/>
                <a:ext cx="6718645" cy="0"/>
              </a:xfrm>
              <a:prstGeom prst="line">
                <a:avLst/>
              </a:prstGeom>
              <a:ln w="9525" cap="flat">
                <a:solidFill>
                  <a:srgbClr val="73B7AA">
                    <a:alpha val="37647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1118909" y="2646555"/>
                <a:ext cx="786891" cy="15388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00" dirty="0">
                    <a:solidFill>
                      <a:srgbClr val="236559"/>
                    </a:solidFill>
                    <a:latin typeface="Sora Medium" pitchFamily="2" charset="0"/>
                    <a:ea typeface="Sora Semi-Bold"/>
                    <a:cs typeface="Sora Medium" pitchFamily="2" charset="0"/>
                    <a:sym typeface="Sora Semi-Bold"/>
                  </a:rPr>
                  <a:t>Name</a:t>
                </a:r>
              </a:p>
            </p:txBody>
          </p:sp>
          <p:sp>
            <p:nvSpPr>
              <p:cNvPr id="34" name="TextBox 34"/>
              <p:cNvSpPr txBox="1"/>
              <p:nvPr/>
            </p:nvSpPr>
            <p:spPr>
              <a:xfrm>
                <a:off x="3303724" y="2646555"/>
                <a:ext cx="486655" cy="15388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00" dirty="0">
                    <a:solidFill>
                      <a:srgbClr val="236559"/>
                    </a:solidFill>
                    <a:latin typeface="Sora Medium" pitchFamily="2" charset="0"/>
                    <a:ea typeface="Sora Semi-Bold"/>
                    <a:cs typeface="Sora Medium" pitchFamily="2" charset="0"/>
                    <a:sym typeface="Sora Semi-Bold"/>
                  </a:rPr>
                  <a:t>Phone</a:t>
                </a:r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5188985" y="2646555"/>
                <a:ext cx="1247924" cy="15388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00" dirty="0">
                    <a:solidFill>
                      <a:srgbClr val="236559"/>
                    </a:solidFill>
                    <a:latin typeface="Sora Medium" pitchFamily="2" charset="0"/>
                    <a:ea typeface="Sora Semi-Bold"/>
                    <a:cs typeface="Sora Medium" pitchFamily="2" charset="0"/>
                    <a:sym typeface="Sora Semi-Bold"/>
                  </a:rPr>
                  <a:t>Position of Interest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7BE1A65-C456-A960-093B-68F308FEA20C}"/>
                </a:ext>
              </a:extLst>
            </p:cNvPr>
            <p:cNvGrpSpPr/>
            <p:nvPr/>
          </p:nvGrpSpPr>
          <p:grpSpPr>
            <a:xfrm>
              <a:off x="418245" y="514001"/>
              <a:ext cx="3805823" cy="1638692"/>
              <a:chOff x="418245" y="514001"/>
              <a:chExt cx="3805823" cy="1638692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418928" y="1619698"/>
                <a:ext cx="1004131" cy="532995"/>
              </a:xfrm>
              <a:prstGeom prst="roundRect">
                <a:avLst>
                  <a:gd name="adj" fmla="val 17620"/>
                </a:avLst>
              </a:prstGeom>
              <a:solidFill>
                <a:srgbClr val="FFEFB4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" name="TextBox 2"/>
              <p:cNvSpPr txBox="1"/>
              <p:nvPr/>
            </p:nvSpPr>
            <p:spPr>
              <a:xfrm>
                <a:off x="418245" y="587256"/>
                <a:ext cx="3805823" cy="954107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6200" b="1" spc="-310" dirty="0">
                    <a:solidFill>
                      <a:srgbClr val="FDFAF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Job Fair</a:t>
                </a:r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501113" y="1738650"/>
                <a:ext cx="843260" cy="17530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148" b="1" dirty="0">
                    <a:solidFill>
                      <a:srgbClr val="236559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22-26 NOV</a:t>
                </a:r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482377" y="1900390"/>
                <a:ext cx="880732" cy="14619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spcBef>
                    <a:spcPct val="0"/>
                  </a:spcBef>
                </a:pPr>
                <a:r>
                  <a:rPr lang="en-US" sz="950" u="none" strike="noStrike" dirty="0">
                    <a:solidFill>
                      <a:srgbClr val="236559"/>
                    </a:solidFill>
                    <a:latin typeface="Sora"/>
                    <a:ea typeface="Sora"/>
                    <a:cs typeface="Sora"/>
                    <a:sym typeface="Sora"/>
                  </a:rPr>
                  <a:t>09:00 - 21:00</a:t>
                </a:r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1577505" y="1747159"/>
                <a:ext cx="1536204" cy="15240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1000" b="1" dirty="0">
                    <a:solidFill>
                      <a:srgbClr val="FDFAFA"/>
                    </a:solidFill>
                    <a:latin typeface="Sora" pitchFamily="2" charset="0"/>
                    <a:ea typeface="Sora Bold"/>
                    <a:cs typeface="Sora" pitchFamily="2" charset="0"/>
                    <a:sym typeface="Sora Bold"/>
                  </a:rPr>
                  <a:t>FUTURE CONVENTION</a:t>
                </a:r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1577505" y="1912158"/>
                <a:ext cx="1738610" cy="13766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900" dirty="0">
                    <a:solidFill>
                      <a:srgbClr val="FDFAFA"/>
                    </a:solidFill>
                    <a:latin typeface="Sora"/>
                    <a:ea typeface="Sora"/>
                    <a:cs typeface="Sora"/>
                    <a:sym typeface="Sora"/>
                  </a:rPr>
                  <a:t>23 ANYWHERE ST., ANY CITY</a:t>
                </a:r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418928" y="514001"/>
                <a:ext cx="1435824" cy="176972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1150" dirty="0">
                    <a:solidFill>
                      <a:srgbClr val="FDFAFA"/>
                    </a:solidFill>
                    <a:latin typeface="Sora Medium"/>
                    <a:ea typeface="Sora Medium"/>
                    <a:cs typeface="Sora Medium"/>
                    <a:sym typeface="Sora Medium"/>
                  </a:rPr>
                  <a:t>Sign Up Sheet</a:t>
                </a:r>
              </a:p>
            </p:txBody>
          </p:sp>
        </p:grpSp>
        <p:sp>
          <p:nvSpPr>
            <p:cNvPr id="24" name="QuickSignup"/>
            <p:cNvSpPr/>
            <p:nvPr/>
          </p:nvSpPr>
          <p:spPr>
            <a:xfrm rot="5400000">
              <a:off x="6974256" y="9847681"/>
              <a:ext cx="705151" cy="142132"/>
            </a:xfrm>
            <a:custGeom>
              <a:avLst/>
              <a:gdLst/>
              <a:ahLst/>
              <a:cxnLst/>
              <a:rect l="l" t="t" r="r" b="b"/>
              <a:pathLst>
                <a:path w="705151" h="142132">
                  <a:moveTo>
                    <a:pt x="0" y="0"/>
                  </a:moveTo>
                  <a:lnTo>
                    <a:pt x="705151" y="0"/>
                  </a:lnTo>
                  <a:lnTo>
                    <a:pt x="705151" y="142132"/>
                  </a:lnTo>
                  <a:lnTo>
                    <a:pt x="0" y="1421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80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23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Sora Medium</vt:lpstr>
      <vt:lpstr>Calibri</vt:lpstr>
      <vt:lpstr>Sora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Anh Hoang</cp:lastModifiedBy>
  <cp:revision>37</cp:revision>
  <dcterms:created xsi:type="dcterms:W3CDTF">2006-08-16T00:00:00Z</dcterms:created>
  <dcterms:modified xsi:type="dcterms:W3CDTF">2024-08-29T09:17:57Z</dcterms:modified>
  <dc:identifier>DAGPM7CRhDg</dc:identifier>
</cp:coreProperties>
</file>