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65" r:id="rId2"/>
  </p:sldIdLst>
  <p:sldSz cx="7556500" cy="10693400"/>
  <p:notesSz cx="6858000" cy="9144000"/>
  <p:embeddedFontLst>
    <p:embeddedFont>
      <p:font typeface="DM Sans" pitchFamily="2" charset="0"/>
      <p:regular r:id="rId3"/>
      <p:bold r:id="rId4"/>
      <p:italic r:id="rId5"/>
      <p:boldItalic r:id="rId6"/>
    </p:embeddedFont>
    <p:embeddedFont>
      <p:font typeface="DM Sans SemiBold" pitchFamily="2" charset="0"/>
      <p:bold r:id="rId7"/>
      <p:boldItalic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3A792"/>
    <a:srgbClr val="AC516A"/>
    <a:srgbClr val="1A3F4C"/>
    <a:srgbClr val="183E4B"/>
    <a:srgbClr val="193E4B"/>
    <a:srgbClr val="183D4B"/>
    <a:srgbClr val="142F3A"/>
    <a:srgbClr val="122F39"/>
    <a:srgbClr val="132E3A"/>
    <a:srgbClr val="1430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22" autoAdjust="0"/>
  </p:normalViewPr>
  <p:slideViewPr>
    <p:cSldViewPr>
      <p:cViewPr varScale="1">
        <p:scale>
          <a:sx n="68" d="100"/>
          <a:sy n="68" d="100"/>
        </p:scale>
        <p:origin x="179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theme" Target="theme/theme1.xml"/><Relationship Id="rId5" Type="http://schemas.openxmlformats.org/officeDocument/2006/relationships/font" Target="fonts/font3.fntdata"/><Relationship Id="rId10" Type="http://schemas.openxmlformats.org/officeDocument/2006/relationships/viewProps" Target="viewProps.xml"/><Relationship Id="rId4" Type="http://schemas.openxmlformats.org/officeDocument/2006/relationships/font" Target="fonts/font2.fntdata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Potato Bar #1">
            <a:extLst>
              <a:ext uri="{FF2B5EF4-FFF2-40B4-BE49-F238E27FC236}">
                <a16:creationId xmlns:a16="http://schemas.microsoft.com/office/drawing/2014/main" id="{10E3AAE9-705C-A17E-D871-CB7ADDC9DD3F}"/>
              </a:ext>
            </a:extLst>
          </p:cNvPr>
          <p:cNvGrpSpPr/>
          <p:nvPr/>
        </p:nvGrpSpPr>
        <p:grpSpPr>
          <a:xfrm>
            <a:off x="372073" y="434565"/>
            <a:ext cx="6954923" cy="10049993"/>
            <a:chOff x="372073" y="434565"/>
            <a:chExt cx="6954923" cy="10049993"/>
          </a:xfrm>
        </p:grpSpPr>
        <p:sp>
          <p:nvSpPr>
            <p:cNvPr id="5" name="TextBox 5"/>
            <p:cNvSpPr txBox="1"/>
            <p:nvPr/>
          </p:nvSpPr>
          <p:spPr>
            <a:xfrm>
              <a:off x="372073" y="434565"/>
              <a:ext cx="3210261" cy="130266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spcBef>
                  <a:spcPct val="0"/>
                </a:spcBef>
              </a:pPr>
              <a:r>
                <a:rPr lang="en-US" sz="8450" b="1" spc="-423" dirty="0">
                  <a:solidFill>
                    <a:srgbClr val="DB5040"/>
                  </a:solidFill>
                  <a:latin typeface="DM Sans" pitchFamily="2" charset="0"/>
                  <a:ea typeface="DM Sans Bold"/>
                  <a:cs typeface="DM Sans Bold"/>
                  <a:sym typeface="DM Sans Bold"/>
                </a:rPr>
                <a:t>Potato</a:t>
              </a:r>
            </a:p>
          </p:txBody>
        </p: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40FC37A8-1C66-0702-504E-4BAC8B75AE0D}"/>
                </a:ext>
              </a:extLst>
            </p:cNvPr>
            <p:cNvGrpSpPr/>
            <p:nvPr/>
          </p:nvGrpSpPr>
          <p:grpSpPr>
            <a:xfrm>
              <a:off x="2606879" y="472913"/>
              <a:ext cx="4510563" cy="3029656"/>
              <a:chOff x="2606879" y="472913"/>
              <a:chExt cx="4510563" cy="3029656"/>
            </a:xfrm>
          </p:grpSpPr>
          <p:sp>
            <p:nvSpPr>
              <p:cNvPr id="3" name="Freeform 3"/>
              <p:cNvSpPr/>
              <p:nvPr/>
            </p:nvSpPr>
            <p:spPr>
              <a:xfrm>
                <a:off x="2757459" y="3287593"/>
                <a:ext cx="2045082" cy="160634"/>
              </a:xfrm>
              <a:custGeom>
                <a:avLst/>
                <a:gdLst/>
                <a:ahLst/>
                <a:cxnLst/>
                <a:rect l="l" t="t" r="r" b="b"/>
                <a:pathLst>
                  <a:path w="942296" h="74014">
                    <a:moveTo>
                      <a:pt x="471148" y="0"/>
                    </a:moveTo>
                    <a:cubicBezTo>
                      <a:pt x="210940" y="0"/>
                      <a:pt x="0" y="16569"/>
                      <a:pt x="0" y="37007"/>
                    </a:cubicBezTo>
                    <a:cubicBezTo>
                      <a:pt x="0" y="57446"/>
                      <a:pt x="210940" y="74014"/>
                      <a:pt x="471148" y="74014"/>
                    </a:cubicBezTo>
                    <a:cubicBezTo>
                      <a:pt x="731356" y="74014"/>
                      <a:pt x="942296" y="57446"/>
                      <a:pt x="942296" y="37007"/>
                    </a:cubicBezTo>
                    <a:cubicBezTo>
                      <a:pt x="942296" y="16569"/>
                      <a:pt x="731356" y="0"/>
                      <a:pt x="471148" y="0"/>
                    </a:cubicBezTo>
                    <a:close/>
                  </a:path>
                </a:pathLst>
              </a:custGeom>
              <a:solidFill>
                <a:srgbClr val="FFD985"/>
              </a:solid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" name="Freeform 7"/>
              <p:cNvSpPr/>
              <p:nvPr/>
            </p:nvSpPr>
            <p:spPr>
              <a:xfrm>
                <a:off x="2606879" y="1069581"/>
                <a:ext cx="1660858" cy="998811"/>
              </a:xfrm>
              <a:custGeom>
                <a:avLst/>
                <a:gdLst/>
                <a:ahLst/>
                <a:cxnLst/>
                <a:rect l="l" t="t" r="r" b="b"/>
                <a:pathLst>
                  <a:path w="595214" h="357951">
                    <a:moveTo>
                      <a:pt x="0" y="0"/>
                    </a:moveTo>
                    <a:lnTo>
                      <a:pt x="595214" y="0"/>
                    </a:lnTo>
                    <a:lnTo>
                      <a:pt x="595214" y="357951"/>
                    </a:lnTo>
                    <a:lnTo>
                      <a:pt x="0" y="35795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3DC">
                      <a:alpha val="0"/>
                    </a:srgbClr>
                  </a:gs>
                  <a:gs pos="100000">
                    <a:srgbClr val="FFF3DC">
                      <a:alpha val="100000"/>
                    </a:srgbClr>
                  </a:gs>
                </a:gsLst>
                <a:lin ang="5400000"/>
              </a:grad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" name="Freeform 9"/>
              <p:cNvSpPr/>
              <p:nvPr/>
            </p:nvSpPr>
            <p:spPr>
              <a:xfrm flipH="1">
                <a:off x="2911457" y="667787"/>
                <a:ext cx="2401203" cy="2834782"/>
              </a:xfrm>
              <a:custGeom>
                <a:avLst/>
                <a:gdLst/>
                <a:ahLst/>
                <a:cxnLst/>
                <a:rect l="l" t="t" r="r" b="b"/>
                <a:pathLst>
                  <a:path w="2401203" h="2834782">
                    <a:moveTo>
                      <a:pt x="2401203" y="0"/>
                    </a:moveTo>
                    <a:lnTo>
                      <a:pt x="0" y="0"/>
                    </a:lnTo>
                    <a:lnTo>
                      <a:pt x="0" y="2834782"/>
                    </a:lnTo>
                    <a:lnTo>
                      <a:pt x="2401203" y="2834782"/>
                    </a:lnTo>
                    <a:lnTo>
                      <a:pt x="2401203" y="0"/>
                    </a:lnTo>
                    <a:close/>
                  </a:path>
                </a:pathLst>
              </a:custGeom>
              <a:blipFill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1" name="Freeform 11"/>
              <p:cNvSpPr/>
              <p:nvPr/>
            </p:nvSpPr>
            <p:spPr>
              <a:xfrm rot="16200000">
                <a:off x="4595891" y="2607071"/>
                <a:ext cx="748701" cy="612341"/>
              </a:xfrm>
              <a:custGeom>
                <a:avLst/>
                <a:gdLst/>
                <a:ahLst/>
                <a:cxnLst/>
                <a:rect l="l" t="t" r="r" b="b"/>
                <a:pathLst>
                  <a:path w="268318" h="219449">
                    <a:moveTo>
                      <a:pt x="0" y="0"/>
                    </a:moveTo>
                    <a:lnTo>
                      <a:pt x="268318" y="0"/>
                    </a:lnTo>
                    <a:lnTo>
                      <a:pt x="268318" y="219449"/>
                    </a:lnTo>
                    <a:lnTo>
                      <a:pt x="0" y="219449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3DC">
                      <a:alpha val="0"/>
                    </a:srgbClr>
                  </a:gs>
                  <a:gs pos="50000">
                    <a:srgbClr val="FFF3DC">
                      <a:alpha val="100000"/>
                    </a:srgbClr>
                  </a:gs>
                  <a:gs pos="100000">
                    <a:srgbClr val="FFF3DC">
                      <a:alpha val="100000"/>
                    </a:srgbClr>
                  </a:gs>
                </a:gsLst>
                <a:lin ang="5400000"/>
              </a:grad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8" name="Freeform 38"/>
              <p:cNvSpPr/>
              <p:nvPr/>
            </p:nvSpPr>
            <p:spPr>
              <a:xfrm rot="-4668068">
                <a:off x="2551937" y="2043118"/>
                <a:ext cx="402020" cy="211974"/>
              </a:xfrm>
              <a:custGeom>
                <a:avLst/>
                <a:gdLst/>
                <a:ahLst/>
                <a:cxnLst/>
                <a:rect l="l" t="t" r="r" b="b"/>
                <a:pathLst>
                  <a:path w="402020" h="211974">
                    <a:moveTo>
                      <a:pt x="0" y="0"/>
                    </a:moveTo>
                    <a:lnTo>
                      <a:pt x="402020" y="0"/>
                    </a:lnTo>
                    <a:lnTo>
                      <a:pt x="402020" y="211975"/>
                    </a:lnTo>
                    <a:lnTo>
                      <a:pt x="0" y="211975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9" name="Freeform 39"/>
              <p:cNvSpPr/>
              <p:nvPr/>
            </p:nvSpPr>
            <p:spPr>
              <a:xfrm>
                <a:off x="6834753" y="472913"/>
                <a:ext cx="282689" cy="356603"/>
              </a:xfrm>
              <a:custGeom>
                <a:avLst/>
                <a:gdLst/>
                <a:ahLst/>
                <a:cxnLst/>
                <a:rect l="l" t="t" r="r" b="b"/>
                <a:pathLst>
                  <a:path w="282689" h="356603">
                    <a:moveTo>
                      <a:pt x="0" y="0"/>
                    </a:moveTo>
                    <a:lnTo>
                      <a:pt x="282689" y="0"/>
                    </a:lnTo>
                    <a:lnTo>
                      <a:pt x="282689" y="356604"/>
                    </a:lnTo>
                    <a:lnTo>
                      <a:pt x="0" y="356604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6">
                  <a:alphaModFix amt="88000"/>
                  <a:extLst>
                    <a:ext uri="{96DAC541-7B7A-43D3-8B79-37D633B846F1}">
                      <asvg:svgBlip xmlns:asvg="http://schemas.microsoft.com/office/drawing/2016/SVG/main" r:embed="rId7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4CF02EF3-5642-9DDE-9D6B-856EC77AC948}"/>
                </a:ext>
              </a:extLst>
            </p:cNvPr>
            <p:cNvGrpSpPr/>
            <p:nvPr/>
          </p:nvGrpSpPr>
          <p:grpSpPr>
            <a:xfrm>
              <a:off x="442558" y="3713300"/>
              <a:ext cx="6674884" cy="6549158"/>
              <a:chOff x="442558" y="3713300"/>
              <a:chExt cx="6674884" cy="6549158"/>
            </a:xfrm>
          </p:grpSpPr>
          <p:sp>
            <p:nvSpPr>
              <p:cNvPr id="14" name="Freeform 14"/>
              <p:cNvSpPr/>
              <p:nvPr/>
            </p:nvSpPr>
            <p:spPr>
              <a:xfrm>
                <a:off x="442558" y="3713300"/>
                <a:ext cx="6674884" cy="6549158"/>
              </a:xfrm>
              <a:prstGeom prst="roundRect">
                <a:avLst>
                  <a:gd name="adj" fmla="val 2275"/>
                </a:avLst>
              </a:prstGeom>
              <a:solidFill>
                <a:srgbClr val="FFFFFF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7" name="Freeform 17"/>
              <p:cNvSpPr/>
              <p:nvPr/>
            </p:nvSpPr>
            <p:spPr>
              <a:xfrm>
                <a:off x="442558" y="3713300"/>
                <a:ext cx="6674884" cy="411753"/>
              </a:xfrm>
              <a:custGeom>
                <a:avLst/>
                <a:gdLst/>
                <a:ahLst/>
                <a:cxnLst/>
                <a:rect l="l" t="t" r="r" b="b"/>
                <a:pathLst>
                  <a:path w="2879561" h="177631">
                    <a:moveTo>
                      <a:pt x="0" y="0"/>
                    </a:moveTo>
                    <a:lnTo>
                      <a:pt x="2879561" y="0"/>
                    </a:lnTo>
                    <a:lnTo>
                      <a:pt x="2879561" y="177631"/>
                    </a:lnTo>
                    <a:lnTo>
                      <a:pt x="0" y="177631"/>
                    </a:lnTo>
                    <a:close/>
                  </a:path>
                </a:pathLst>
              </a:custGeom>
              <a:solidFill>
                <a:srgbClr val="DB5040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9" name="AutoShape 19"/>
              <p:cNvSpPr/>
              <p:nvPr/>
            </p:nvSpPr>
            <p:spPr>
              <a:xfrm flipV="1">
                <a:off x="2113660" y="3713300"/>
                <a:ext cx="0" cy="6549158"/>
              </a:xfrm>
              <a:prstGeom prst="line">
                <a:avLst/>
              </a:prstGeom>
              <a:ln w="6350" cap="flat">
                <a:solidFill>
                  <a:srgbClr val="DB5040">
                    <a:alpha val="6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0" name="AutoShape 20"/>
              <p:cNvSpPr/>
              <p:nvPr/>
            </p:nvSpPr>
            <p:spPr>
              <a:xfrm flipV="1">
                <a:off x="3587097" y="3713300"/>
                <a:ext cx="0" cy="6549158"/>
              </a:xfrm>
              <a:prstGeom prst="line">
                <a:avLst/>
              </a:prstGeom>
              <a:ln w="6350" cap="flat">
                <a:solidFill>
                  <a:srgbClr val="DB5040">
                    <a:alpha val="6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" name="AutoShape 21"/>
              <p:cNvSpPr/>
              <p:nvPr/>
            </p:nvSpPr>
            <p:spPr>
              <a:xfrm flipV="1">
                <a:off x="5624460" y="3713300"/>
                <a:ext cx="0" cy="6549158"/>
              </a:xfrm>
              <a:prstGeom prst="line">
                <a:avLst/>
              </a:prstGeom>
              <a:ln w="6350" cap="flat">
                <a:solidFill>
                  <a:srgbClr val="DB5040">
                    <a:alpha val="6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" name="AutoShape 22"/>
              <p:cNvSpPr/>
              <p:nvPr/>
            </p:nvSpPr>
            <p:spPr>
              <a:xfrm>
                <a:off x="442558" y="4121583"/>
                <a:ext cx="6674884" cy="0"/>
              </a:xfrm>
              <a:prstGeom prst="line">
                <a:avLst/>
              </a:prstGeom>
              <a:ln w="6350" cap="flat">
                <a:solidFill>
                  <a:srgbClr val="DB5040">
                    <a:alpha val="37647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3" name="AutoShape 23"/>
              <p:cNvSpPr/>
              <p:nvPr/>
            </p:nvSpPr>
            <p:spPr>
              <a:xfrm>
                <a:off x="442558" y="4534213"/>
                <a:ext cx="6674884" cy="0"/>
              </a:xfrm>
              <a:prstGeom prst="line">
                <a:avLst/>
              </a:prstGeom>
              <a:ln w="6350" cap="flat">
                <a:solidFill>
                  <a:srgbClr val="DB5040">
                    <a:alpha val="37647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4" name="AutoShape 24"/>
              <p:cNvSpPr/>
              <p:nvPr/>
            </p:nvSpPr>
            <p:spPr>
              <a:xfrm>
                <a:off x="442558" y="4943373"/>
                <a:ext cx="6674884" cy="0"/>
              </a:xfrm>
              <a:prstGeom prst="line">
                <a:avLst/>
              </a:prstGeom>
              <a:ln w="6350" cap="flat">
                <a:solidFill>
                  <a:srgbClr val="DB5040">
                    <a:alpha val="37647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5" name="AutoShape 25"/>
              <p:cNvSpPr/>
              <p:nvPr/>
            </p:nvSpPr>
            <p:spPr>
              <a:xfrm>
                <a:off x="442558" y="5352533"/>
                <a:ext cx="6674884" cy="0"/>
              </a:xfrm>
              <a:prstGeom prst="line">
                <a:avLst/>
              </a:prstGeom>
              <a:ln w="6350" cap="flat">
                <a:solidFill>
                  <a:srgbClr val="DB5040">
                    <a:alpha val="37647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6" name="AutoShape 26"/>
              <p:cNvSpPr/>
              <p:nvPr/>
            </p:nvSpPr>
            <p:spPr>
              <a:xfrm>
                <a:off x="442558" y="5761693"/>
                <a:ext cx="6674884" cy="0"/>
              </a:xfrm>
              <a:prstGeom prst="line">
                <a:avLst/>
              </a:prstGeom>
              <a:ln w="6350" cap="flat">
                <a:solidFill>
                  <a:srgbClr val="DB5040">
                    <a:alpha val="37647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7" name="AutoShape 27"/>
              <p:cNvSpPr/>
              <p:nvPr/>
            </p:nvSpPr>
            <p:spPr>
              <a:xfrm>
                <a:off x="442558" y="6170853"/>
                <a:ext cx="6674884" cy="0"/>
              </a:xfrm>
              <a:prstGeom prst="line">
                <a:avLst/>
              </a:prstGeom>
              <a:ln w="6350" cap="flat">
                <a:solidFill>
                  <a:srgbClr val="DB5040">
                    <a:alpha val="37647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8" name="AutoShape 28"/>
              <p:cNvSpPr/>
              <p:nvPr/>
            </p:nvSpPr>
            <p:spPr>
              <a:xfrm>
                <a:off x="442558" y="6580013"/>
                <a:ext cx="6674884" cy="0"/>
              </a:xfrm>
              <a:prstGeom prst="line">
                <a:avLst/>
              </a:prstGeom>
              <a:ln w="6350" cap="flat">
                <a:solidFill>
                  <a:srgbClr val="DB5040">
                    <a:alpha val="37647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9" name="AutoShape 29"/>
              <p:cNvSpPr/>
              <p:nvPr/>
            </p:nvSpPr>
            <p:spPr>
              <a:xfrm>
                <a:off x="442558" y="6989173"/>
                <a:ext cx="6674884" cy="0"/>
              </a:xfrm>
              <a:prstGeom prst="line">
                <a:avLst/>
              </a:prstGeom>
              <a:ln w="6350" cap="flat">
                <a:solidFill>
                  <a:srgbClr val="DB5040">
                    <a:alpha val="37647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0" name="AutoShape 30"/>
              <p:cNvSpPr/>
              <p:nvPr/>
            </p:nvSpPr>
            <p:spPr>
              <a:xfrm>
                <a:off x="442558" y="7398333"/>
                <a:ext cx="6674884" cy="0"/>
              </a:xfrm>
              <a:prstGeom prst="line">
                <a:avLst/>
              </a:prstGeom>
              <a:ln w="6350" cap="flat">
                <a:solidFill>
                  <a:srgbClr val="DB5040">
                    <a:alpha val="37647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1" name="AutoShape 31"/>
              <p:cNvSpPr/>
              <p:nvPr/>
            </p:nvSpPr>
            <p:spPr>
              <a:xfrm>
                <a:off x="442558" y="7807493"/>
                <a:ext cx="6674884" cy="0"/>
              </a:xfrm>
              <a:prstGeom prst="line">
                <a:avLst/>
              </a:prstGeom>
              <a:ln w="6350" cap="flat">
                <a:solidFill>
                  <a:srgbClr val="DB5040">
                    <a:alpha val="37647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2" name="AutoShape 32"/>
              <p:cNvSpPr/>
              <p:nvPr/>
            </p:nvSpPr>
            <p:spPr>
              <a:xfrm>
                <a:off x="442558" y="8216653"/>
                <a:ext cx="6674884" cy="0"/>
              </a:xfrm>
              <a:prstGeom prst="line">
                <a:avLst/>
              </a:prstGeom>
              <a:ln w="6350" cap="flat">
                <a:solidFill>
                  <a:srgbClr val="DB5040">
                    <a:alpha val="37647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3" name="AutoShape 33"/>
              <p:cNvSpPr/>
              <p:nvPr/>
            </p:nvSpPr>
            <p:spPr>
              <a:xfrm>
                <a:off x="442558" y="8625813"/>
                <a:ext cx="6674884" cy="0"/>
              </a:xfrm>
              <a:prstGeom prst="line">
                <a:avLst/>
              </a:prstGeom>
              <a:ln w="6350" cap="flat">
                <a:solidFill>
                  <a:srgbClr val="DB5040">
                    <a:alpha val="37647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4" name="AutoShape 34"/>
              <p:cNvSpPr/>
              <p:nvPr/>
            </p:nvSpPr>
            <p:spPr>
              <a:xfrm>
                <a:off x="442558" y="9034973"/>
                <a:ext cx="6674884" cy="0"/>
              </a:xfrm>
              <a:prstGeom prst="line">
                <a:avLst/>
              </a:prstGeom>
              <a:ln w="6350" cap="flat">
                <a:solidFill>
                  <a:srgbClr val="DB5040">
                    <a:alpha val="37647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5" name="AutoShape 35"/>
              <p:cNvSpPr/>
              <p:nvPr/>
            </p:nvSpPr>
            <p:spPr>
              <a:xfrm>
                <a:off x="442558" y="9444133"/>
                <a:ext cx="6674884" cy="0"/>
              </a:xfrm>
              <a:prstGeom prst="line">
                <a:avLst/>
              </a:prstGeom>
              <a:ln w="6350" cap="flat">
                <a:solidFill>
                  <a:srgbClr val="DB5040">
                    <a:alpha val="37647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6" name="AutoShape 36"/>
              <p:cNvSpPr/>
              <p:nvPr/>
            </p:nvSpPr>
            <p:spPr>
              <a:xfrm>
                <a:off x="442558" y="9853293"/>
                <a:ext cx="6674884" cy="0"/>
              </a:xfrm>
              <a:prstGeom prst="line">
                <a:avLst/>
              </a:prstGeom>
              <a:ln w="6350" cap="flat">
                <a:solidFill>
                  <a:srgbClr val="DB5040">
                    <a:alpha val="37647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55" name="Text">
              <a:extLst>
                <a:ext uri="{FF2B5EF4-FFF2-40B4-BE49-F238E27FC236}">
                  <a16:creationId xmlns:a16="http://schemas.microsoft.com/office/drawing/2014/main" id="{927BF7E1-0B8F-7B9C-C7C9-2EE6E3E06D02}"/>
                </a:ext>
              </a:extLst>
            </p:cNvPr>
            <p:cNvGrpSpPr/>
            <p:nvPr/>
          </p:nvGrpSpPr>
          <p:grpSpPr>
            <a:xfrm>
              <a:off x="442558" y="491963"/>
              <a:ext cx="6884438" cy="3484922"/>
              <a:chOff x="442558" y="491963"/>
              <a:chExt cx="6884438" cy="3484922"/>
            </a:xfrm>
          </p:grpSpPr>
          <p:sp>
            <p:nvSpPr>
              <p:cNvPr id="40" name="TextBox 40"/>
              <p:cNvSpPr txBox="1"/>
              <p:nvPr/>
            </p:nvSpPr>
            <p:spPr>
              <a:xfrm>
                <a:off x="442558" y="2178875"/>
                <a:ext cx="1308344" cy="808298"/>
              </a:xfrm>
              <a:prstGeom prst="rect">
                <a:avLst/>
              </a:prstGeom>
            </p:spPr>
            <p:txBody>
              <a:bodyPr lIns="0" tIns="91440" rIns="0" bIns="0" rtlCol="0" anchor="t">
                <a:spAutoFit/>
              </a:bodyPr>
              <a:lstStyle/>
              <a:p>
                <a:pPr algn="l">
                  <a:lnSpc>
                    <a:spcPts val="2703"/>
                  </a:lnSpc>
                </a:pPr>
                <a:r>
                  <a:rPr lang="en-US" sz="3004" spc="-282" dirty="0">
                    <a:solidFill>
                      <a:srgbClr val="DB5040">
                        <a:alpha val="87843"/>
                      </a:srgbClr>
                    </a:solidFill>
                    <a:latin typeface="DM Sans SemiBold" pitchFamily="2" charset="0"/>
                    <a:ea typeface="DM Sans Semi-Bold"/>
                    <a:cs typeface="DM Sans Semi-Bold"/>
                    <a:sym typeface="DM Sans Semi-Bold"/>
                  </a:rPr>
                  <a:t>06/08</a:t>
                </a:r>
              </a:p>
              <a:p>
                <a:pPr algn="l">
                  <a:lnSpc>
                    <a:spcPts val="2703"/>
                  </a:lnSpc>
                </a:pPr>
                <a:r>
                  <a:rPr lang="en-US" sz="3004" spc="-282" dirty="0">
                    <a:solidFill>
                      <a:srgbClr val="DB5040">
                        <a:alpha val="87843"/>
                      </a:srgbClr>
                    </a:solidFill>
                    <a:latin typeface="DM Sans SemiBold" pitchFamily="2" charset="0"/>
                    <a:ea typeface="DM Sans Semi-Bold"/>
                    <a:cs typeface="DM Sans Semi-Bold"/>
                    <a:sym typeface="DM Sans Semi-Bold"/>
                  </a:rPr>
                  <a:t>4 PM</a:t>
                </a:r>
              </a:p>
            </p:txBody>
          </p:sp>
          <p:sp>
            <p:nvSpPr>
              <p:cNvPr id="41" name="TextBox 41"/>
              <p:cNvSpPr txBox="1"/>
              <p:nvPr/>
            </p:nvSpPr>
            <p:spPr>
              <a:xfrm>
                <a:off x="442558" y="3038610"/>
                <a:ext cx="1636983" cy="366126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l">
                  <a:lnSpc>
                    <a:spcPts val="1418"/>
                  </a:lnSpc>
                </a:pPr>
                <a:r>
                  <a:rPr lang="en-US" sz="1400" spc="-78" dirty="0">
                    <a:solidFill>
                      <a:srgbClr val="393939">
                        <a:alpha val="87843"/>
                      </a:srgbClr>
                    </a:solidFill>
                    <a:latin typeface="DM Sans SemiBold" pitchFamily="2" charset="0"/>
                    <a:ea typeface="DM Sans Semi-Bold"/>
                    <a:cs typeface="DM Sans Semi-Bold"/>
                    <a:sym typeface="DM Sans Semi-Bold"/>
                  </a:rPr>
                  <a:t>with Chef</a:t>
                </a:r>
              </a:p>
              <a:p>
                <a:pPr algn="l">
                  <a:lnSpc>
                    <a:spcPts val="1418"/>
                  </a:lnSpc>
                </a:pPr>
                <a:r>
                  <a:rPr lang="en-US" sz="1400" spc="-78" dirty="0">
                    <a:solidFill>
                      <a:srgbClr val="393939">
                        <a:alpha val="87843"/>
                      </a:srgbClr>
                    </a:solidFill>
                    <a:latin typeface="DM Sans SemiBold" pitchFamily="2" charset="0"/>
                    <a:ea typeface="DM Sans Semi-Bold"/>
                    <a:cs typeface="DM Sans Semi-Bold"/>
                    <a:sym typeface="DM Sans Semi-Bold"/>
                  </a:rPr>
                  <a:t>Sophia Marie</a:t>
                </a:r>
              </a:p>
            </p:txBody>
          </p:sp>
          <p:sp>
            <p:nvSpPr>
              <p:cNvPr id="42" name="TextBox 42"/>
              <p:cNvSpPr txBox="1"/>
              <p:nvPr/>
            </p:nvSpPr>
            <p:spPr>
              <a:xfrm>
                <a:off x="442558" y="491963"/>
                <a:ext cx="2017425" cy="115416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l">
                  <a:spcBef>
                    <a:spcPct val="0"/>
                  </a:spcBef>
                </a:pPr>
                <a:r>
                  <a:rPr lang="en-US" sz="750" b="1" u="none" strike="noStrike" spc="60" dirty="0">
                    <a:solidFill>
                      <a:srgbClr val="DB5040"/>
                    </a:solidFill>
                    <a:latin typeface="DM Sans" pitchFamily="2" charset="0"/>
                    <a:ea typeface="DM Sans Bold"/>
                    <a:cs typeface="DM Sans Bold"/>
                    <a:sym typeface="DM Sans Bold"/>
                  </a:rPr>
                  <a:t>SIGN UP SHEET</a:t>
                </a:r>
              </a:p>
            </p:txBody>
          </p:sp>
          <p:sp>
            <p:nvSpPr>
              <p:cNvPr id="43" name="TextBox 43"/>
              <p:cNvSpPr txBox="1"/>
              <p:nvPr/>
            </p:nvSpPr>
            <p:spPr>
              <a:xfrm>
                <a:off x="887226" y="3861469"/>
                <a:ext cx="781766" cy="115416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/>
                <a:r>
                  <a:rPr lang="en-US" sz="750" b="1" spc="60" dirty="0">
                    <a:solidFill>
                      <a:srgbClr val="FFF3DC"/>
                    </a:solidFill>
                    <a:latin typeface="DM Sans" pitchFamily="2" charset="0"/>
                    <a:ea typeface="DM Sans Bold"/>
                    <a:cs typeface="DM Sans Bold"/>
                    <a:sym typeface="DM Sans Bold"/>
                  </a:rPr>
                  <a:t>NAME</a:t>
                </a:r>
              </a:p>
            </p:txBody>
          </p:sp>
          <p:sp>
            <p:nvSpPr>
              <p:cNvPr id="44" name="TextBox 44"/>
              <p:cNvSpPr txBox="1"/>
              <p:nvPr/>
            </p:nvSpPr>
            <p:spPr>
              <a:xfrm>
                <a:off x="2659878" y="3861469"/>
                <a:ext cx="381000" cy="115416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/>
                <a:r>
                  <a:rPr lang="en-US" sz="750" b="1" spc="60" dirty="0">
                    <a:solidFill>
                      <a:srgbClr val="FFF3DC"/>
                    </a:solidFill>
                    <a:latin typeface="DM Sans" pitchFamily="2" charset="0"/>
                    <a:ea typeface="DM Sans Bold"/>
                    <a:cs typeface="DM Sans Bold"/>
                    <a:sym typeface="DM Sans Bold"/>
                  </a:rPr>
                  <a:t>PHONE</a:t>
                </a:r>
              </a:p>
            </p:txBody>
          </p:sp>
          <p:sp>
            <p:nvSpPr>
              <p:cNvPr id="45" name="TextBox 45"/>
              <p:cNvSpPr txBox="1"/>
              <p:nvPr/>
            </p:nvSpPr>
            <p:spPr>
              <a:xfrm>
                <a:off x="6092196" y="3861469"/>
                <a:ext cx="557510" cy="115416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/>
                <a:r>
                  <a:rPr lang="en-US" sz="750" b="1" spc="60" dirty="0">
                    <a:solidFill>
                      <a:srgbClr val="FFF3DC"/>
                    </a:solidFill>
                    <a:latin typeface="DM Sans" pitchFamily="2" charset="0"/>
                    <a:ea typeface="DM Sans Bold"/>
                    <a:cs typeface="DM Sans Bold"/>
                    <a:sym typeface="DM Sans Bold"/>
                  </a:rPr>
                  <a:t>QUANTITY</a:t>
                </a:r>
              </a:p>
            </p:txBody>
          </p:sp>
          <p:sp>
            <p:nvSpPr>
              <p:cNvPr id="46" name="TextBox 46"/>
              <p:cNvSpPr txBox="1"/>
              <p:nvPr/>
            </p:nvSpPr>
            <p:spPr>
              <a:xfrm>
                <a:off x="4080266" y="3861469"/>
                <a:ext cx="1051026" cy="115416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/>
                <a:r>
                  <a:rPr lang="en-US" sz="750" b="1" spc="60" dirty="0">
                    <a:solidFill>
                      <a:srgbClr val="FFF3DC"/>
                    </a:solidFill>
                    <a:latin typeface="DM Sans" pitchFamily="2" charset="0"/>
                    <a:ea typeface="DM Sans Bold"/>
                    <a:cs typeface="DM Sans Bold"/>
                    <a:sym typeface="DM Sans Bold"/>
                  </a:rPr>
                  <a:t>TOPPING</a:t>
                </a:r>
              </a:p>
            </p:txBody>
          </p:sp>
          <p:sp>
            <p:nvSpPr>
              <p:cNvPr id="47" name="TextBox 47"/>
              <p:cNvSpPr txBox="1"/>
              <p:nvPr/>
            </p:nvSpPr>
            <p:spPr>
              <a:xfrm>
                <a:off x="5091829" y="2310994"/>
                <a:ext cx="2235167" cy="1415772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marL="0" lvl="0" indent="0">
                  <a:spcBef>
                    <a:spcPct val="0"/>
                  </a:spcBef>
                </a:pPr>
                <a:r>
                  <a:rPr lang="en-US" sz="9200" b="1" spc="-458" dirty="0">
                    <a:solidFill>
                      <a:srgbClr val="DB5040"/>
                    </a:solidFill>
                    <a:latin typeface="DM Sans" pitchFamily="2" charset="0"/>
                    <a:ea typeface="DM Sans Bold"/>
                    <a:cs typeface="DM Sans Bold"/>
                    <a:sym typeface="DM Sans Bold"/>
                  </a:rPr>
                  <a:t>Bar.</a:t>
                </a:r>
              </a:p>
            </p:txBody>
          </p:sp>
          <p:sp>
            <p:nvSpPr>
              <p:cNvPr id="48" name="TextBox 48"/>
              <p:cNvSpPr txBox="1"/>
              <p:nvPr/>
            </p:nvSpPr>
            <p:spPr>
              <a:xfrm>
                <a:off x="5470936" y="886322"/>
                <a:ext cx="1636983" cy="545662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r">
                  <a:lnSpc>
                    <a:spcPts val="1418"/>
                  </a:lnSpc>
                </a:pPr>
                <a:r>
                  <a:rPr lang="en-US" sz="1400" spc="-78" dirty="0">
                    <a:solidFill>
                      <a:srgbClr val="393939">
                        <a:alpha val="87843"/>
                      </a:srgbClr>
                    </a:solidFill>
                    <a:latin typeface="DM Sans SemiBold" pitchFamily="2" charset="0"/>
                    <a:ea typeface="DM Sans Semi-Bold"/>
                    <a:cs typeface="DM Sans Semi-Bold"/>
                    <a:sym typeface="DM Sans Semi-Bold"/>
                  </a:rPr>
                  <a:t>Community Center Hall, 123 Main Street Hometown, USA</a:t>
                </a:r>
              </a:p>
            </p:txBody>
          </p:sp>
        </p:grpSp>
        <p:sp>
          <p:nvSpPr>
            <p:cNvPr id="37" name="QuickSignup"/>
            <p:cNvSpPr/>
            <p:nvPr/>
          </p:nvSpPr>
          <p:spPr>
            <a:xfrm>
              <a:off x="3449549" y="10351345"/>
              <a:ext cx="660903" cy="133213"/>
            </a:xfrm>
            <a:custGeom>
              <a:avLst/>
              <a:gdLst/>
              <a:ahLst/>
              <a:cxnLst/>
              <a:rect l="l" t="t" r="r" b="b"/>
              <a:pathLst>
                <a:path w="660903" h="133213">
                  <a:moveTo>
                    <a:pt x="0" y="0"/>
                  </a:moveTo>
                  <a:lnTo>
                    <a:pt x="660902" y="0"/>
                  </a:lnTo>
                  <a:lnTo>
                    <a:pt x="660902" y="133213"/>
                  </a:lnTo>
                  <a:lnTo>
                    <a:pt x="0" y="1332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alphaModFix amt="70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27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DM Sans SemiBold</vt:lpstr>
      <vt:lpstr>DM Sans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PICK (Portrait)</dc:title>
  <dc:creator>Hoang Anh</dc:creator>
  <cp:lastModifiedBy>Hoang Anh</cp:lastModifiedBy>
  <cp:revision>52</cp:revision>
  <dcterms:created xsi:type="dcterms:W3CDTF">2006-08-16T00:00:00Z</dcterms:created>
  <dcterms:modified xsi:type="dcterms:W3CDTF">2024-07-26T09:09:41Z</dcterms:modified>
  <dc:identifier>DAGL0yHysjc</dc:identifier>
</cp:coreProperties>
</file>