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Plus Jakarta Sans" pitchFamily="2" charset="0"/>
      <p:regular r:id="rId3"/>
      <p:bold r:id="rId4"/>
      <p:italic r:id="rId5"/>
      <p:boldItalic r:id="rId6"/>
    </p:embeddedFont>
    <p:embeddedFont>
      <p:font typeface="Plus Jakarta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792"/>
    <a:srgbClr val="AC516A"/>
    <a:srgbClr val="1A3F4C"/>
    <a:srgbClr val="183E4B"/>
    <a:srgbClr val="193E4B"/>
    <a:srgbClr val="183D4B"/>
    <a:srgbClr val="142F3A"/>
    <a:srgbClr val="122F39"/>
    <a:srgbClr val="132E3A"/>
    <a:srgbClr val="14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5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otato Bar #2">
            <a:extLst>
              <a:ext uri="{FF2B5EF4-FFF2-40B4-BE49-F238E27FC236}">
                <a16:creationId xmlns:a16="http://schemas.microsoft.com/office/drawing/2014/main" id="{0CC2B89A-E2C6-6408-92B0-E969DE0CE87D}"/>
              </a:ext>
            </a:extLst>
          </p:cNvPr>
          <p:cNvGrpSpPr/>
          <p:nvPr/>
        </p:nvGrpSpPr>
        <p:grpSpPr>
          <a:xfrm>
            <a:off x="-1" y="271414"/>
            <a:ext cx="7560001" cy="10036745"/>
            <a:chOff x="-1" y="271414"/>
            <a:chExt cx="7560001" cy="1003674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DC5A81-3B34-29BE-986F-99D57ADB5FE2}"/>
                </a:ext>
              </a:extLst>
            </p:cNvPr>
            <p:cNvGrpSpPr/>
            <p:nvPr/>
          </p:nvGrpSpPr>
          <p:grpSpPr>
            <a:xfrm>
              <a:off x="-1" y="271414"/>
              <a:ext cx="7560001" cy="8385795"/>
              <a:chOff x="-1" y="271414"/>
              <a:chExt cx="7560001" cy="8385795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4995231" y="5331748"/>
                <a:ext cx="2561269" cy="3325461"/>
              </a:xfrm>
              <a:custGeom>
                <a:avLst/>
                <a:gdLst/>
                <a:ahLst/>
                <a:cxnLst/>
                <a:rect l="l" t="t" r="r" b="b"/>
                <a:pathLst>
                  <a:path w="4653953" h="3325461">
                    <a:moveTo>
                      <a:pt x="0" y="0"/>
                    </a:moveTo>
                    <a:lnTo>
                      <a:pt x="4653953" y="0"/>
                    </a:lnTo>
                    <a:lnTo>
                      <a:pt x="4653953" y="3325461"/>
                    </a:lnTo>
                    <a:lnTo>
                      <a:pt x="0" y="33254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8170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 flipH="1">
                <a:off x="-1" y="5331748"/>
                <a:ext cx="2564769" cy="3325461"/>
              </a:xfrm>
              <a:custGeom>
                <a:avLst/>
                <a:gdLst/>
                <a:ahLst/>
                <a:cxnLst/>
                <a:rect l="l" t="t" r="r" b="b"/>
                <a:pathLst>
                  <a:path w="4653953" h="3325461">
                    <a:moveTo>
                      <a:pt x="4653953" y="0"/>
                    </a:moveTo>
                    <a:lnTo>
                      <a:pt x="0" y="0"/>
                    </a:lnTo>
                    <a:lnTo>
                      <a:pt x="0" y="3325461"/>
                    </a:lnTo>
                    <a:lnTo>
                      <a:pt x="4653953" y="3325461"/>
                    </a:lnTo>
                    <a:lnTo>
                      <a:pt x="4653953" y="0"/>
                    </a:lnTo>
                    <a:close/>
                  </a:path>
                </a:pathLst>
              </a:custGeom>
              <a:blipFill>
                <a:blip r:embed="rId2">
                  <a:alphaModFix amt="3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" r="-8145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1198103" y="271414"/>
                <a:ext cx="5352546" cy="5352546"/>
              </a:xfrm>
              <a:custGeom>
                <a:avLst/>
                <a:gdLst/>
                <a:ahLst/>
                <a:cxnLst/>
                <a:rect l="l" t="t" r="r" b="b"/>
                <a:pathLst>
                  <a:path w="5352546" h="5352546">
                    <a:moveTo>
                      <a:pt x="0" y="0"/>
                    </a:moveTo>
                    <a:lnTo>
                      <a:pt x="5352546" y="0"/>
                    </a:lnTo>
                    <a:lnTo>
                      <a:pt x="5352546" y="5352547"/>
                    </a:lnTo>
                    <a:lnTo>
                      <a:pt x="0" y="53525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 flipH="1">
                <a:off x="3043575" y="1194230"/>
                <a:ext cx="2627526" cy="1877487"/>
              </a:xfrm>
              <a:custGeom>
                <a:avLst/>
                <a:gdLst/>
                <a:ahLst/>
                <a:cxnLst/>
                <a:rect l="l" t="t" r="r" b="b"/>
                <a:pathLst>
                  <a:path w="2627526" h="1877487">
                    <a:moveTo>
                      <a:pt x="2627526" y="0"/>
                    </a:moveTo>
                    <a:lnTo>
                      <a:pt x="0" y="0"/>
                    </a:lnTo>
                    <a:lnTo>
                      <a:pt x="0" y="1877487"/>
                    </a:lnTo>
                    <a:lnTo>
                      <a:pt x="2627526" y="1877487"/>
                    </a:lnTo>
                    <a:lnTo>
                      <a:pt x="2627526" y="0"/>
                    </a:lnTo>
                    <a:close/>
                  </a:path>
                </a:pathLst>
              </a:custGeom>
              <a:blipFill>
                <a:blip r:embed="rId2">
                  <a:alphaModFix amt="7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1496834" y="1600953"/>
                <a:ext cx="4755084" cy="3397724"/>
              </a:xfrm>
              <a:custGeom>
                <a:avLst/>
                <a:gdLst/>
                <a:ahLst/>
                <a:cxnLst/>
                <a:rect l="l" t="t" r="r" b="b"/>
                <a:pathLst>
                  <a:path w="4755084" h="3397724">
                    <a:moveTo>
                      <a:pt x="0" y="0"/>
                    </a:moveTo>
                    <a:lnTo>
                      <a:pt x="4755084" y="0"/>
                    </a:lnTo>
                    <a:lnTo>
                      <a:pt x="4755084" y="3397724"/>
                    </a:lnTo>
                    <a:lnTo>
                      <a:pt x="0" y="33977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2786606"/>
                <a:ext cx="7560000" cy="1121639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401970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401970"/>
                    </a:lnTo>
                    <a:lnTo>
                      <a:pt x="0" y="40197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C516A">
                      <a:alpha val="0"/>
                    </a:srgbClr>
                  </a:gs>
                  <a:gs pos="100000">
                    <a:srgbClr val="AC516A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6701884" y="509765"/>
                <a:ext cx="421474" cy="421474"/>
              </a:xfrm>
              <a:custGeom>
                <a:avLst/>
                <a:gdLst/>
                <a:ahLst/>
                <a:cxnLst/>
                <a:rect l="l" t="t" r="r" b="b"/>
                <a:pathLst>
                  <a:path w="561965" h="561965">
                    <a:moveTo>
                      <a:pt x="0" y="0"/>
                    </a:moveTo>
                    <a:lnTo>
                      <a:pt x="561965" y="0"/>
                    </a:lnTo>
                    <a:lnTo>
                      <a:pt x="561965" y="561965"/>
                    </a:lnTo>
                    <a:lnTo>
                      <a:pt x="0" y="5619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95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Text">
              <a:extLst>
                <a:ext uri="{FF2B5EF4-FFF2-40B4-BE49-F238E27FC236}">
                  <a16:creationId xmlns:a16="http://schemas.microsoft.com/office/drawing/2014/main" id="{2B1C5E91-1D47-12B6-E0D3-86A4475748DA}"/>
                </a:ext>
              </a:extLst>
            </p:cNvPr>
            <p:cNvGrpSpPr/>
            <p:nvPr/>
          </p:nvGrpSpPr>
          <p:grpSpPr>
            <a:xfrm>
              <a:off x="279825" y="519290"/>
              <a:ext cx="6996849" cy="9777783"/>
              <a:chOff x="279825" y="519290"/>
              <a:chExt cx="6996849" cy="9777783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5761309" y="862411"/>
                <a:ext cx="1362048" cy="543739"/>
              </a:xfrm>
              <a:prstGeom prst="rect">
                <a:avLst/>
              </a:prstGeom>
            </p:spPr>
            <p:txBody>
              <a:bodyPr lIns="0" tIns="182880" rIns="0" bIns="0" rtlCol="0" anchor="t">
                <a:spAutoFit/>
              </a:bodyPr>
              <a:lstStyle/>
              <a:p>
                <a:pPr algn="r">
                  <a:lnSpc>
                    <a:spcPts val="1388"/>
                  </a:lnSpc>
                </a:pPr>
                <a:r>
                  <a:rPr lang="en-US" sz="1550" spc="-38" dirty="0">
                    <a:solidFill>
                      <a:srgbClr val="FFEAB5">
                        <a:alpha val="94902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with Chef</a:t>
                </a:r>
              </a:p>
              <a:p>
                <a:pPr algn="r">
                  <a:lnSpc>
                    <a:spcPts val="1388"/>
                  </a:lnSpc>
                </a:pPr>
                <a:r>
                  <a:rPr lang="en-US" sz="1550" spc="-38" dirty="0">
                    <a:solidFill>
                      <a:srgbClr val="FFEAB5">
                        <a:alpha val="94902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Jessica Wilson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178215" y="1314924"/>
                <a:ext cx="1945143" cy="800219"/>
              </a:xfrm>
              <a:prstGeom prst="rect">
                <a:avLst/>
              </a:prstGeom>
            </p:spPr>
            <p:txBody>
              <a:bodyPr lIns="0" tIns="182880" rIns="0" bIns="0" rtlCol="0" anchor="t">
                <a:spAutoFit/>
              </a:bodyPr>
              <a:lstStyle/>
              <a:p>
                <a:pPr algn="r">
                  <a:lnSpc>
                    <a:spcPts val="2351"/>
                  </a:lnSpc>
                </a:pPr>
                <a:r>
                  <a:rPr lang="en-US" sz="2351" b="1" spc="-58" dirty="0">
                    <a:solidFill>
                      <a:srgbClr val="FFDC85">
                        <a:alpha val="94902"/>
                      </a:srgbClr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08/08</a:t>
                </a:r>
              </a:p>
              <a:p>
                <a:pPr algn="r">
                  <a:lnSpc>
                    <a:spcPts val="2351"/>
                  </a:lnSpc>
                </a:pPr>
                <a:r>
                  <a:rPr lang="en-US" sz="2351" b="1" spc="-58" dirty="0">
                    <a:solidFill>
                      <a:srgbClr val="FFDC85">
                        <a:alpha val="94902"/>
                      </a:srgbClr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15 PM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420286" y="674547"/>
                <a:ext cx="2533081" cy="1415772"/>
              </a:xfrm>
              <a:prstGeom prst="rect">
                <a:avLst/>
              </a:prstGeom>
            </p:spPr>
            <p:txBody>
              <a:bodyPr lIns="0" tIns="182880" rIns="0" bIns="0" rtlCol="0" anchor="t">
                <a:spAutoFit/>
              </a:bodyPr>
              <a:lstStyle/>
              <a:p>
                <a:pPr algn="l">
                  <a:lnSpc>
                    <a:spcPts val="4820"/>
                  </a:lnSpc>
                </a:pPr>
                <a:r>
                  <a:rPr lang="en-US" sz="5650" b="1" spc="-141" dirty="0">
                    <a:solidFill>
                      <a:srgbClr val="FFDC85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Potato </a:t>
                </a:r>
              </a:p>
              <a:p>
                <a:pPr algn="l">
                  <a:lnSpc>
                    <a:spcPts val="4820"/>
                  </a:lnSpc>
                </a:pPr>
                <a:r>
                  <a:rPr lang="en-US" sz="5650" b="1" spc="-141" dirty="0">
                    <a:solidFill>
                      <a:srgbClr val="FFDC85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Bar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442558" y="519290"/>
                <a:ext cx="1574900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spc="-30" dirty="0">
                    <a:solidFill>
                      <a:srgbClr val="FFEAB5">
                        <a:alpha val="94902"/>
                      </a:srgbClr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Sign up Sheet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279825" y="10173962"/>
                <a:ext cx="285790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EAB5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Community Center Hall | </a:t>
                </a:r>
                <a:r>
                  <a:rPr lang="en-US" sz="800" spc="16" dirty="0">
                    <a:solidFill>
                      <a:srgbClr val="FFEAB5"/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123 Main Street Hometown, USA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474463" y="10173962"/>
                <a:ext cx="280221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spc="16" dirty="0">
                    <a:solidFill>
                      <a:srgbClr val="FFEAB5"/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+123-456-789 </a:t>
                </a:r>
                <a:r>
                  <a:rPr lang="en-US" sz="800" b="1" spc="16" dirty="0">
                    <a:solidFill>
                      <a:srgbClr val="FFEAB5"/>
                    </a:solidFill>
                    <a:latin typeface="Plus Jakarta Sans" pitchFamily="2" charset="0"/>
                    <a:ea typeface="Plus Jakarta Sans"/>
                    <a:cs typeface="Plus Jakarta Sans" pitchFamily="2" charset="0"/>
                    <a:sym typeface="Plus Jakarta Sans"/>
                  </a:rPr>
                  <a:t>|</a:t>
                </a:r>
                <a:r>
                  <a:rPr lang="en-US" sz="800" b="1" spc="16" dirty="0">
                    <a:solidFill>
                      <a:srgbClr val="FFEAB5"/>
                    </a:solidFill>
                    <a:latin typeface="Plus Jakarta Sans" pitchFamily="2" charset="0"/>
                    <a:ea typeface="Plus Jakarta Sans Bold"/>
                    <a:cs typeface="Plus Jakarta Sans" pitchFamily="2" charset="0"/>
                    <a:sym typeface="Plus Jakarta Sans Bold"/>
                  </a:rPr>
                  <a:t> Olivia Rose Carter - Event management</a:t>
                </a:r>
              </a:p>
            </p:txBody>
          </p:sp>
        </p:grpSp>
        <p:sp>
          <p:nvSpPr>
            <p:cNvPr id="14" name="QuickSignup"/>
            <p:cNvSpPr/>
            <p:nvPr/>
          </p:nvSpPr>
          <p:spPr>
            <a:xfrm>
              <a:off x="3463457" y="1017494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3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16527"/>
              </p:ext>
            </p:extLst>
          </p:nvPr>
        </p:nvGraphicFramePr>
        <p:xfrm>
          <a:off x="279825" y="3520344"/>
          <a:ext cx="6996850" cy="6550752"/>
        </p:xfrm>
        <a:graphic>
          <a:graphicData uri="http://schemas.openxmlformats.org/drawingml/2006/table">
            <a:tbl>
              <a:tblPr/>
              <a:tblGrid>
                <a:gridCol w="13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4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dirty="0">
                          <a:solidFill>
                            <a:srgbClr val="FFEAB5"/>
                          </a:solidFill>
                          <a:latin typeface="Plus Jakarta Sans SemiBold" pitchFamily="2" charset="0"/>
                          <a:ea typeface="Plus Jakarta Sans Semi-Bold"/>
                          <a:cs typeface="Plus Jakarta Sans SemiBold" pitchFamily="2" charset="0"/>
                          <a:sym typeface="Plus Jakarta Sans Semi-Bold"/>
                        </a:rPr>
                        <a:t>Name</a:t>
                      </a:r>
                      <a:endParaRPr lang="en-US" sz="110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46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dirty="0">
                          <a:solidFill>
                            <a:srgbClr val="FFEAB5"/>
                          </a:solidFill>
                          <a:latin typeface="Plus Jakarta Sans SemiBold" pitchFamily="2" charset="0"/>
                          <a:ea typeface="Plus Jakarta Sans Semi-Bold"/>
                          <a:cs typeface="Plus Jakarta Sans SemiBold" pitchFamily="2" charset="0"/>
                          <a:sym typeface="Plus Jakarta Sans Semi-Bold"/>
                        </a:rPr>
                        <a:t>Phone</a:t>
                      </a:r>
                      <a:endParaRPr lang="en-US" sz="110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46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dirty="0">
                          <a:solidFill>
                            <a:srgbClr val="FFEAB5"/>
                          </a:solidFill>
                          <a:latin typeface="Plus Jakarta Sans SemiBold" pitchFamily="2" charset="0"/>
                          <a:ea typeface="Plus Jakarta Sans Semi-Bold"/>
                          <a:cs typeface="Plus Jakarta Sans SemiBold" pitchFamily="2" charset="0"/>
                          <a:sym typeface="Plus Jakarta Sans Semi-Bold"/>
                        </a:rPr>
                        <a:t>Topping</a:t>
                      </a:r>
                      <a:endParaRPr lang="en-US" sz="110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46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dirty="0">
                          <a:solidFill>
                            <a:srgbClr val="FFEAB5"/>
                          </a:solidFill>
                          <a:latin typeface="Plus Jakarta Sans SemiBold" pitchFamily="2" charset="0"/>
                          <a:ea typeface="Plus Jakarta Sans Semi-Bold"/>
                          <a:cs typeface="Plus Jakarta Sans SemiBold" pitchFamily="2" charset="0"/>
                          <a:sym typeface="Plus Jakarta Sans Semi-Bold"/>
                        </a:rPr>
                        <a:t>Quantity</a:t>
                      </a:r>
                      <a:endParaRPr lang="en-US" sz="110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46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dirty="0">
                          <a:solidFill>
                            <a:srgbClr val="FFEAB5"/>
                          </a:solidFill>
                          <a:latin typeface="Plus Jakarta Sans SemiBold" pitchFamily="2" charset="0"/>
                          <a:ea typeface="Plus Jakarta Sans Semi-Bold"/>
                          <a:cs typeface="Plus Jakarta Sans SemiBold" pitchFamily="2" charset="0"/>
                          <a:sym typeface="Plus Jakarta Sans Semi-Bold"/>
                        </a:rPr>
                        <a:t> Allergens</a:t>
                      </a:r>
                      <a:endParaRPr lang="en-US" sz="1100" dirty="0">
                        <a:latin typeface="Plus Jakarta Sans SemiBold" pitchFamily="2" charset="0"/>
                        <a:cs typeface="Plus Jakarta Sans SemiBold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46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51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942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AC516A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67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37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Plus Jakarta Sans SemiBold</vt:lpstr>
      <vt:lpstr>Plus Jakarta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Hoang Anh</cp:lastModifiedBy>
  <cp:revision>52</cp:revision>
  <dcterms:created xsi:type="dcterms:W3CDTF">2006-08-16T00:00:00Z</dcterms:created>
  <dcterms:modified xsi:type="dcterms:W3CDTF">2024-07-26T09:10:26Z</dcterms:modified>
  <dc:identifier>DAGL0yHysjc</dc:identifier>
</cp:coreProperties>
</file>