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9" r:id="rId2"/>
  </p:sldIdLst>
  <p:sldSz cx="7556500" cy="10693400"/>
  <p:notesSz cx="6858000" cy="9144000"/>
  <p:embeddedFontLst>
    <p:embeddedFont>
      <p:font typeface="Albert Sans" pitchFamily="2" charset="0"/>
      <p:regular r:id="rId3"/>
      <p:bold r:id="rId4"/>
      <p:italic r:id="rId5"/>
      <p:boldItalic r:id="rId6"/>
    </p:embeddedFont>
    <p:embeddedFont>
      <p:font typeface="Albert Sans Medium" pitchFamily="2" charset="0"/>
      <p:regular r:id="rId7"/>
      <p:italic r:id="rId8"/>
    </p:embeddedFont>
    <p:embeddedFont>
      <p:font typeface="Albert Sans SemiBold" pitchFamily="2" charset="0"/>
      <p:bold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A792"/>
    <a:srgbClr val="AC516A"/>
    <a:srgbClr val="1A3F4C"/>
    <a:srgbClr val="183E4B"/>
    <a:srgbClr val="193E4B"/>
    <a:srgbClr val="183D4B"/>
    <a:srgbClr val="142F3A"/>
    <a:srgbClr val="122F39"/>
    <a:srgbClr val="132E3A"/>
    <a:srgbClr val="143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7A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Potato Bar #3">
            <a:extLst>
              <a:ext uri="{FF2B5EF4-FFF2-40B4-BE49-F238E27FC236}">
                <a16:creationId xmlns:a16="http://schemas.microsoft.com/office/drawing/2014/main" id="{E610557E-3A7A-F1C0-CA02-A00E4FE1BD54}"/>
              </a:ext>
            </a:extLst>
          </p:cNvPr>
          <p:cNvGrpSpPr/>
          <p:nvPr/>
        </p:nvGrpSpPr>
        <p:grpSpPr>
          <a:xfrm>
            <a:off x="-2" y="448381"/>
            <a:ext cx="7556502" cy="10245019"/>
            <a:chOff x="-2" y="448381"/>
            <a:chExt cx="7556502" cy="10245019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D2D6BBE0-3521-D434-D593-18A3B4C925C4}"/>
                </a:ext>
              </a:extLst>
            </p:cNvPr>
            <p:cNvGrpSpPr/>
            <p:nvPr/>
          </p:nvGrpSpPr>
          <p:grpSpPr>
            <a:xfrm>
              <a:off x="-2" y="448381"/>
              <a:ext cx="7556502" cy="10245019"/>
              <a:chOff x="-2" y="448381"/>
              <a:chExt cx="7556502" cy="10245019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5453465" y="9512574"/>
                <a:ext cx="2103035" cy="1180823"/>
              </a:xfrm>
              <a:custGeom>
                <a:avLst/>
                <a:gdLst/>
                <a:ahLst/>
                <a:cxnLst/>
                <a:rect l="l" t="t" r="r" b="b"/>
                <a:pathLst>
                  <a:path w="4032000" h="2323898">
                    <a:moveTo>
                      <a:pt x="0" y="0"/>
                    </a:moveTo>
                    <a:lnTo>
                      <a:pt x="4032000" y="0"/>
                    </a:lnTo>
                    <a:lnTo>
                      <a:pt x="4032000" y="2323898"/>
                    </a:lnTo>
                    <a:lnTo>
                      <a:pt x="0" y="232389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alphaModFix amt="6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43792" b="-47602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Freeform 4"/>
              <p:cNvSpPr/>
              <p:nvPr/>
            </p:nvSpPr>
            <p:spPr>
              <a:xfrm flipH="1">
                <a:off x="-2" y="9512574"/>
                <a:ext cx="2106535" cy="1180826"/>
              </a:xfrm>
              <a:custGeom>
                <a:avLst/>
                <a:gdLst/>
                <a:ahLst/>
                <a:cxnLst/>
                <a:rect l="l" t="t" r="r" b="b"/>
                <a:pathLst>
                  <a:path w="4032000" h="2323898">
                    <a:moveTo>
                      <a:pt x="4032000" y="0"/>
                    </a:moveTo>
                    <a:lnTo>
                      <a:pt x="0" y="0"/>
                    </a:lnTo>
                    <a:lnTo>
                      <a:pt x="0" y="2323898"/>
                    </a:lnTo>
                    <a:lnTo>
                      <a:pt x="4032000" y="2323898"/>
                    </a:lnTo>
                    <a:lnTo>
                      <a:pt x="4032000" y="0"/>
                    </a:lnTo>
                    <a:close/>
                  </a:path>
                </a:pathLst>
              </a:custGeom>
              <a:blipFill>
                <a:blip r:embed="rId2">
                  <a:alphaModFix amt="60000"/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43553" b="-47602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5CC969EE-8C22-9DA7-FF0F-2A3B92B79D79}"/>
                  </a:ext>
                </a:extLst>
              </p:cNvPr>
              <p:cNvSpPr/>
              <p:nvPr/>
            </p:nvSpPr>
            <p:spPr>
              <a:xfrm>
                <a:off x="5887012" y="1755713"/>
                <a:ext cx="1669488" cy="563745"/>
              </a:xfrm>
              <a:custGeom>
                <a:avLst/>
                <a:gdLst>
                  <a:gd name="connsiteX0" fmla="*/ 1553499 w 1669488"/>
                  <a:gd name="connsiteY0" fmla="*/ 0 h 563745"/>
                  <a:gd name="connsiteX1" fmla="*/ 1669488 w 1669488"/>
                  <a:gd name="connsiteY1" fmla="*/ 2122 h 563745"/>
                  <a:gd name="connsiteX2" fmla="*/ 1669488 w 1669488"/>
                  <a:gd name="connsiteY2" fmla="*/ 561624 h 563745"/>
                  <a:gd name="connsiteX3" fmla="*/ 1553499 w 1669488"/>
                  <a:gd name="connsiteY3" fmla="*/ 563745 h 563745"/>
                  <a:gd name="connsiteX4" fmla="*/ 0 w 1669488"/>
                  <a:gd name="connsiteY4" fmla="*/ 281873 h 563745"/>
                  <a:gd name="connsiteX5" fmla="*/ 1553499 w 1669488"/>
                  <a:gd name="connsiteY5" fmla="*/ 0 h 563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9488" h="563745">
                    <a:moveTo>
                      <a:pt x="1553499" y="0"/>
                    </a:moveTo>
                    <a:lnTo>
                      <a:pt x="1669488" y="2122"/>
                    </a:lnTo>
                    <a:lnTo>
                      <a:pt x="1669488" y="561624"/>
                    </a:lnTo>
                    <a:lnTo>
                      <a:pt x="1553499" y="563745"/>
                    </a:lnTo>
                    <a:cubicBezTo>
                      <a:pt x="695525" y="563745"/>
                      <a:pt x="0" y="437547"/>
                      <a:pt x="0" y="281873"/>
                    </a:cubicBezTo>
                    <a:cubicBezTo>
                      <a:pt x="0" y="126199"/>
                      <a:pt x="695525" y="0"/>
                      <a:pt x="1553499" y="0"/>
                    </a:cubicBezTo>
                    <a:close/>
                  </a:path>
                </a:pathLst>
              </a:custGeom>
              <a:solidFill>
                <a:srgbClr val="1B698B"/>
              </a:solidFill>
              <a:ln cap="sq">
                <a:noFill/>
                <a:prstDash val="solid"/>
                <a:miter/>
              </a:ln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E1A91C65-6F40-83E2-2E36-969D01EB5D6B}"/>
                  </a:ext>
                </a:extLst>
              </p:cNvPr>
              <p:cNvSpPr/>
              <p:nvPr/>
            </p:nvSpPr>
            <p:spPr>
              <a:xfrm>
                <a:off x="-2" y="1755713"/>
                <a:ext cx="1672990" cy="563745"/>
              </a:xfrm>
              <a:custGeom>
                <a:avLst/>
                <a:gdLst>
                  <a:gd name="connsiteX0" fmla="*/ 119493 w 1672990"/>
                  <a:gd name="connsiteY0" fmla="*/ 0 h 563745"/>
                  <a:gd name="connsiteX1" fmla="*/ 1672990 w 1672990"/>
                  <a:gd name="connsiteY1" fmla="*/ 281873 h 563745"/>
                  <a:gd name="connsiteX2" fmla="*/ 119493 w 1672990"/>
                  <a:gd name="connsiteY2" fmla="*/ 563745 h 563745"/>
                  <a:gd name="connsiteX3" fmla="*/ 0 w 1672990"/>
                  <a:gd name="connsiteY3" fmla="*/ 561559 h 563745"/>
                  <a:gd name="connsiteX4" fmla="*/ 0 w 1672990"/>
                  <a:gd name="connsiteY4" fmla="*/ 2186 h 563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72990" h="563745">
                    <a:moveTo>
                      <a:pt x="119493" y="0"/>
                    </a:moveTo>
                    <a:cubicBezTo>
                      <a:pt x="977465" y="0"/>
                      <a:pt x="1672990" y="126199"/>
                      <a:pt x="1672990" y="281873"/>
                    </a:cubicBezTo>
                    <a:cubicBezTo>
                      <a:pt x="1672990" y="437547"/>
                      <a:pt x="977465" y="563745"/>
                      <a:pt x="119493" y="563745"/>
                    </a:cubicBezTo>
                    <a:lnTo>
                      <a:pt x="0" y="561559"/>
                    </a:lnTo>
                    <a:lnTo>
                      <a:pt x="0" y="2186"/>
                    </a:lnTo>
                    <a:close/>
                  </a:path>
                </a:pathLst>
              </a:custGeom>
              <a:solidFill>
                <a:srgbClr val="1B698B"/>
              </a:solid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72" name="Freeform 72"/>
              <p:cNvSpPr/>
              <p:nvPr/>
            </p:nvSpPr>
            <p:spPr>
              <a:xfrm>
                <a:off x="5850580" y="448381"/>
                <a:ext cx="1705920" cy="1742924"/>
              </a:xfrm>
              <a:custGeom>
                <a:avLst/>
                <a:gdLst/>
                <a:ahLst/>
                <a:cxnLst/>
                <a:rect l="l" t="t" r="r" b="b"/>
                <a:pathLst>
                  <a:path w="3024000" h="1742924">
                    <a:moveTo>
                      <a:pt x="0" y="0"/>
                    </a:moveTo>
                    <a:lnTo>
                      <a:pt x="3024000" y="0"/>
                    </a:lnTo>
                    <a:lnTo>
                      <a:pt x="3024000" y="1742924"/>
                    </a:lnTo>
                    <a:lnTo>
                      <a:pt x="0" y="1742924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77265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Freeform 73"/>
              <p:cNvSpPr/>
              <p:nvPr/>
            </p:nvSpPr>
            <p:spPr>
              <a:xfrm flipH="1">
                <a:off x="0" y="448381"/>
                <a:ext cx="1518920" cy="1742924"/>
              </a:xfrm>
              <a:custGeom>
                <a:avLst/>
                <a:gdLst/>
                <a:ahLst/>
                <a:cxnLst/>
                <a:rect l="l" t="t" r="r" b="b"/>
                <a:pathLst>
                  <a:path w="3024000" h="1742924">
                    <a:moveTo>
                      <a:pt x="3024000" y="0"/>
                    </a:moveTo>
                    <a:lnTo>
                      <a:pt x="0" y="0"/>
                    </a:lnTo>
                    <a:lnTo>
                      <a:pt x="0" y="1742924"/>
                    </a:lnTo>
                    <a:lnTo>
                      <a:pt x="3024000" y="1742924"/>
                    </a:lnTo>
                    <a:lnTo>
                      <a:pt x="302400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r="-99089"/>
                </a:stretch>
              </a:blip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6997F390-62C4-44AB-D186-01560660F976}"/>
                </a:ext>
              </a:extLst>
            </p:cNvPr>
            <p:cNvGrpSpPr/>
            <p:nvPr/>
          </p:nvGrpSpPr>
          <p:grpSpPr>
            <a:xfrm>
              <a:off x="505196" y="2646469"/>
              <a:ext cx="6549608" cy="7540335"/>
              <a:chOff x="505196" y="2646469"/>
              <a:chExt cx="6549608" cy="7540335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505196" y="2646469"/>
                <a:ext cx="6549608" cy="7540335"/>
              </a:xfrm>
              <a:prstGeom prst="roundRect">
                <a:avLst>
                  <a:gd name="adj" fmla="val 2706"/>
                </a:avLst>
              </a:prstGeom>
              <a:solidFill>
                <a:srgbClr val="FFFBEE"/>
              </a:solidFill>
              <a:ln w="6350" cap="sq">
                <a:solidFill>
                  <a:srgbClr val="1E37A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AutoShape 9"/>
              <p:cNvSpPr/>
              <p:nvPr/>
            </p:nvSpPr>
            <p:spPr>
              <a:xfrm>
                <a:off x="80470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AutoShape 10"/>
              <p:cNvSpPr/>
              <p:nvPr/>
            </p:nvSpPr>
            <p:spPr>
              <a:xfrm>
                <a:off x="287528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945860" y="3788390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AutoShape 12"/>
              <p:cNvSpPr/>
              <p:nvPr/>
            </p:nvSpPr>
            <p:spPr>
              <a:xfrm>
                <a:off x="80470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287528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AutoShape 14"/>
              <p:cNvSpPr/>
              <p:nvPr/>
            </p:nvSpPr>
            <p:spPr>
              <a:xfrm>
                <a:off x="4945860" y="42169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AutoShape 15"/>
              <p:cNvSpPr/>
              <p:nvPr/>
            </p:nvSpPr>
            <p:spPr>
              <a:xfrm>
                <a:off x="80470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AutoShape 16"/>
              <p:cNvSpPr/>
              <p:nvPr/>
            </p:nvSpPr>
            <p:spPr>
              <a:xfrm>
                <a:off x="287528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4945860" y="46455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AutoShape 18"/>
              <p:cNvSpPr/>
              <p:nvPr/>
            </p:nvSpPr>
            <p:spPr>
              <a:xfrm>
                <a:off x="80470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287528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AutoShape 20"/>
              <p:cNvSpPr/>
              <p:nvPr/>
            </p:nvSpPr>
            <p:spPr>
              <a:xfrm>
                <a:off x="4945860" y="507406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80470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287528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4945860" y="550262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80470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287528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4945860" y="59311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80470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87528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4945860" y="635974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80470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287528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4945860" y="678830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80470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287528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4945860" y="72168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80470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287528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4945860" y="76454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80470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287528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4945860" y="8073989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80470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287528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4945860" y="850254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80470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287528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4945860" y="893110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80470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287528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4945860" y="935966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1" name="AutoShape 51"/>
              <p:cNvSpPr/>
              <p:nvPr/>
            </p:nvSpPr>
            <p:spPr>
              <a:xfrm>
                <a:off x="80470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AutoShape 52"/>
              <p:cNvSpPr/>
              <p:nvPr/>
            </p:nvSpPr>
            <p:spPr>
              <a:xfrm>
                <a:off x="287528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AutoShape 53"/>
              <p:cNvSpPr/>
              <p:nvPr/>
            </p:nvSpPr>
            <p:spPr>
              <a:xfrm>
                <a:off x="4945860" y="9788228"/>
                <a:ext cx="1809440" cy="0"/>
              </a:xfrm>
              <a:prstGeom prst="line">
                <a:avLst/>
              </a:prstGeom>
              <a:ln w="6350" cap="rnd">
                <a:solidFill>
                  <a:srgbClr val="1E7AA2">
                    <a:alpha val="40000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5" name="Freeform 55"/>
              <p:cNvSpPr/>
              <p:nvPr/>
            </p:nvSpPr>
            <p:spPr>
              <a:xfrm>
                <a:off x="804700" y="2990974"/>
                <a:ext cx="1809440" cy="401440"/>
              </a:xfrm>
              <a:prstGeom prst="roundRect">
                <a:avLst/>
              </a:prstGeom>
              <a:solidFill>
                <a:srgbClr val="FFEEA7"/>
              </a:solidFill>
              <a:ln w="6350" cap="sq">
                <a:solidFill>
                  <a:srgbClr val="1E7AA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8" name="Freeform 58"/>
              <p:cNvSpPr/>
              <p:nvPr/>
            </p:nvSpPr>
            <p:spPr>
              <a:xfrm>
                <a:off x="2875280" y="2990974"/>
                <a:ext cx="1809440" cy="401440"/>
              </a:xfrm>
              <a:prstGeom prst="roundRect">
                <a:avLst/>
              </a:prstGeom>
              <a:solidFill>
                <a:srgbClr val="FFEEA7"/>
              </a:solidFill>
              <a:ln w="6350" cap="sq">
                <a:solidFill>
                  <a:srgbClr val="1E7AA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Freeform 61"/>
              <p:cNvSpPr/>
              <p:nvPr/>
            </p:nvSpPr>
            <p:spPr>
              <a:xfrm>
                <a:off x="4945860" y="2990974"/>
                <a:ext cx="1809440" cy="401440"/>
              </a:xfrm>
              <a:prstGeom prst="roundRect">
                <a:avLst/>
              </a:prstGeom>
              <a:solidFill>
                <a:srgbClr val="FFEEA7"/>
              </a:solidFill>
              <a:ln w="6350" cap="sq">
                <a:solidFill>
                  <a:srgbClr val="1E7AA2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6" name="Text">
              <a:extLst>
                <a:ext uri="{FF2B5EF4-FFF2-40B4-BE49-F238E27FC236}">
                  <a16:creationId xmlns:a16="http://schemas.microsoft.com/office/drawing/2014/main" id="{1D44FEFF-E10F-6833-E89C-F927C73B39C6}"/>
                </a:ext>
              </a:extLst>
            </p:cNvPr>
            <p:cNvGrpSpPr/>
            <p:nvPr/>
          </p:nvGrpSpPr>
          <p:grpSpPr>
            <a:xfrm>
              <a:off x="1126617" y="653212"/>
              <a:ext cx="5306766" cy="2615362"/>
              <a:chOff x="1126617" y="653212"/>
              <a:chExt cx="5306766" cy="2615362"/>
            </a:xfrm>
          </p:grpSpPr>
          <p:sp>
            <p:nvSpPr>
              <p:cNvPr id="64" name="TextBox 64"/>
              <p:cNvSpPr txBox="1"/>
              <p:nvPr/>
            </p:nvSpPr>
            <p:spPr>
              <a:xfrm>
                <a:off x="1894620" y="823217"/>
                <a:ext cx="3767260" cy="68031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4400" b="1" spc="-137" dirty="0">
                    <a:solidFill>
                      <a:srgbClr val="FFEEA6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POTATO BAR</a:t>
                </a:r>
              </a:p>
            </p:txBody>
          </p:sp>
          <p:sp>
            <p:nvSpPr>
              <p:cNvPr id="65" name="TextBox 65"/>
              <p:cNvSpPr txBox="1"/>
              <p:nvPr/>
            </p:nvSpPr>
            <p:spPr>
              <a:xfrm>
                <a:off x="1894620" y="1511457"/>
                <a:ext cx="3767260" cy="43088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400" spc="-43" dirty="0">
                    <a:solidFill>
                      <a:srgbClr val="FFE679">
                        <a:alpha val="69804"/>
                      </a:srgbClr>
                    </a:solidFill>
                    <a:latin typeface="Albert Sans Medium"/>
                    <a:ea typeface="Albert Sans Medium"/>
                    <a:cs typeface="Albert Sans Medium"/>
                    <a:sym typeface="Albert Sans Medium"/>
                  </a:rPr>
                  <a:t>STARTS AT 3:00PM | 29 JULY</a:t>
                </a:r>
              </a:p>
              <a:p>
                <a:pPr marL="0" lvl="0" indent="0" algn="ctr"/>
                <a:r>
                  <a:rPr lang="en-US" sz="1400" spc="-43" dirty="0">
                    <a:solidFill>
                      <a:srgbClr val="FFE679">
                        <a:alpha val="69804"/>
                      </a:srgbClr>
                    </a:solidFill>
                    <a:latin typeface="Albert Sans Medium"/>
                    <a:ea typeface="Albert Sans Medium"/>
                    <a:cs typeface="Albert Sans Medium"/>
                    <a:sym typeface="Albert Sans Medium"/>
                  </a:rPr>
                  <a:t>FAUX FLAVORS CULINARY</a:t>
                </a:r>
              </a:p>
            </p:txBody>
          </p:sp>
          <p:sp>
            <p:nvSpPr>
              <p:cNvPr id="74" name="TextBox 74"/>
              <p:cNvSpPr txBox="1"/>
              <p:nvPr/>
            </p:nvSpPr>
            <p:spPr>
              <a:xfrm>
                <a:off x="1126617" y="3114814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999" b="1" spc="74" dirty="0">
                    <a:solidFill>
                      <a:srgbClr val="1C698B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NAME</a:t>
                </a:r>
              </a:p>
            </p:txBody>
          </p:sp>
          <p:sp>
            <p:nvSpPr>
              <p:cNvPr id="75" name="TextBox 75"/>
              <p:cNvSpPr txBox="1"/>
              <p:nvPr/>
            </p:nvSpPr>
            <p:spPr>
              <a:xfrm>
                <a:off x="3197197" y="3114814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99" b="1" u="none" strike="noStrike" spc="74" dirty="0">
                    <a:solidFill>
                      <a:srgbClr val="1C698B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PHONE</a:t>
                </a:r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5267777" y="3114814"/>
                <a:ext cx="1165606" cy="15376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spcBef>
                    <a:spcPct val="0"/>
                  </a:spcBef>
                </a:pPr>
                <a:r>
                  <a:rPr lang="en-US" sz="999" b="1" u="none" strike="noStrike" spc="74" dirty="0">
                    <a:solidFill>
                      <a:srgbClr val="1C698B"/>
                    </a:solidFill>
                    <a:latin typeface="Albert Sans" pitchFamily="2" charset="0"/>
                    <a:ea typeface="Albert Sans Bold"/>
                    <a:cs typeface="Albert Sans Bold"/>
                    <a:sym typeface="Albert Sans Bold"/>
                  </a:rPr>
                  <a:t>WILL BRING</a:t>
                </a:r>
              </a:p>
            </p:txBody>
          </p:sp>
          <p:sp>
            <p:nvSpPr>
              <p:cNvPr id="77" name="TextBox 77"/>
              <p:cNvSpPr txBox="1"/>
              <p:nvPr/>
            </p:nvSpPr>
            <p:spPr>
              <a:xfrm>
                <a:off x="2681604" y="653212"/>
                <a:ext cx="2193292" cy="161583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spcBef>
                    <a:spcPct val="0"/>
                  </a:spcBef>
                </a:pPr>
                <a:r>
                  <a:rPr lang="en-US" sz="1050" spc="49" dirty="0">
                    <a:solidFill>
                      <a:srgbClr val="FFE679">
                        <a:alpha val="69804"/>
                      </a:srgbClr>
                    </a:solidFill>
                    <a:latin typeface="Albert Sans SemiBold" pitchFamily="2" charset="0"/>
                    <a:ea typeface="Albert Sans Semi-Bold"/>
                    <a:cs typeface="Albert Sans Semi-Bold"/>
                    <a:sym typeface="Albert Sans Semi-Bold"/>
                  </a:rPr>
                  <a:t>SIGN UP SHEET</a:t>
                </a:r>
              </a:p>
            </p:txBody>
          </p:sp>
        </p:grpSp>
        <p:sp>
          <p:nvSpPr>
            <p:cNvPr id="63" name="QuickSignup"/>
            <p:cNvSpPr/>
            <p:nvPr/>
          </p:nvSpPr>
          <p:spPr>
            <a:xfrm>
              <a:off x="3449549" y="10317429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70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Albert Sans</vt:lpstr>
      <vt:lpstr>Albert Sans SemiBold</vt:lpstr>
      <vt:lpstr>Albert Sans Medium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Hoang Anh</cp:lastModifiedBy>
  <cp:revision>52</cp:revision>
  <dcterms:created xsi:type="dcterms:W3CDTF">2006-08-16T00:00:00Z</dcterms:created>
  <dcterms:modified xsi:type="dcterms:W3CDTF">2024-07-26T09:11:34Z</dcterms:modified>
  <dc:identifier>DAGL0yHysjc</dc:identifier>
</cp:coreProperties>
</file>