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67" r:id="rId2"/>
  </p:sldIdLst>
  <p:sldSz cx="7556500" cy="10693400"/>
  <p:notesSz cx="6858000" cy="9144000"/>
  <p:embeddedFontLst>
    <p:embeddedFont>
      <p:font typeface="Sora" pitchFamily="2" charset="0"/>
      <p:regular r:id="rId3"/>
      <p:bold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C4774"/>
    <a:srgbClr val="DC540F"/>
    <a:srgbClr val="6E2500"/>
    <a:srgbClr val="B65028"/>
    <a:srgbClr val="B9B8B8"/>
    <a:srgbClr val="9B21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255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354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" name="Tournament #1">
            <a:extLst>
              <a:ext uri="{FF2B5EF4-FFF2-40B4-BE49-F238E27FC236}">
                <a16:creationId xmlns:a16="http://schemas.microsoft.com/office/drawing/2014/main" id="{74FB3CB0-A764-0B19-03D2-9C7449107E06}"/>
              </a:ext>
            </a:extLst>
          </p:cNvPr>
          <p:cNvGrpSpPr/>
          <p:nvPr/>
        </p:nvGrpSpPr>
        <p:grpSpPr>
          <a:xfrm>
            <a:off x="0" y="0"/>
            <a:ext cx="7560000" cy="10438329"/>
            <a:chOff x="0" y="0"/>
            <a:chExt cx="7560000" cy="10438329"/>
          </a:xfrm>
        </p:grpSpPr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CC78EF72-4F0E-139D-7007-95FDED8BA54D}"/>
                </a:ext>
              </a:extLst>
            </p:cNvPr>
            <p:cNvGrpSpPr/>
            <p:nvPr/>
          </p:nvGrpSpPr>
          <p:grpSpPr>
            <a:xfrm>
              <a:off x="0" y="0"/>
              <a:ext cx="7560000" cy="3375973"/>
              <a:chOff x="0" y="0"/>
              <a:chExt cx="7560000" cy="3375973"/>
            </a:xfrm>
          </p:grpSpPr>
          <p:pic>
            <p:nvPicPr>
              <p:cNvPr id="3" name="Image"/>
              <p:cNvPicPr>
                <a:picLocks noChangeAspect="1"/>
              </p:cNvPicPr>
              <p:nvPr/>
            </p:nvPicPr>
            <p:blipFill>
              <a:blip r:embed="rId2">
                <a:alphaModFix amt="50000"/>
              </a:blip>
              <a:srcRect t="34208"/>
              <a:stretch>
                <a:fillRect/>
              </a:stretch>
            </p:blipFill>
            <p:spPr>
              <a:xfrm>
                <a:off x="0" y="0"/>
                <a:ext cx="7560000" cy="3375973"/>
              </a:xfrm>
              <a:prstGeom prst="rect">
                <a:avLst/>
              </a:prstGeom>
            </p:spPr>
          </p:pic>
          <p:sp>
            <p:nvSpPr>
              <p:cNvPr id="5" name="Gradient Overlay"/>
              <p:cNvSpPr/>
              <p:nvPr/>
            </p:nvSpPr>
            <p:spPr>
              <a:xfrm rot="10800000">
                <a:off x="0" y="1107973"/>
                <a:ext cx="7560000" cy="2268000"/>
              </a:xfrm>
              <a:custGeom>
                <a:avLst/>
                <a:gdLst/>
                <a:ahLst/>
                <a:cxnLst/>
                <a:rect l="l" t="t" r="r" b="b"/>
                <a:pathLst>
                  <a:path w="2709333" h="812800">
                    <a:moveTo>
                      <a:pt x="0" y="0"/>
                    </a:moveTo>
                    <a:lnTo>
                      <a:pt x="2709333" y="0"/>
                    </a:lnTo>
                    <a:lnTo>
                      <a:pt x="2709333" y="812800"/>
                    </a:lnTo>
                    <a:lnTo>
                      <a:pt x="0" y="81280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13544E">
                      <a:alpha val="100000"/>
                    </a:srgbClr>
                  </a:gs>
                  <a:gs pos="100000">
                    <a:srgbClr val="13544E">
                      <a:alpha val="0"/>
                    </a:srgbClr>
                  </a:gs>
                </a:gsLst>
                <a:lin ang="5400000"/>
              </a:gradFill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AC84D8AC-969D-AEB8-658E-5AB484C6AD75}"/>
                </a:ext>
              </a:extLst>
            </p:cNvPr>
            <p:cNvGrpSpPr/>
            <p:nvPr/>
          </p:nvGrpSpPr>
          <p:grpSpPr>
            <a:xfrm>
              <a:off x="505196" y="2193984"/>
              <a:ext cx="6549608" cy="7992820"/>
              <a:chOff x="505196" y="2193984"/>
              <a:chExt cx="6549608" cy="7992820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505196" y="2193984"/>
                <a:ext cx="6549608" cy="7992820"/>
              </a:xfrm>
              <a:prstGeom prst="roundRect">
                <a:avLst>
                  <a:gd name="adj" fmla="val 2415"/>
                </a:avLst>
              </a:prstGeom>
              <a:solidFill>
                <a:srgbClr val="FAFAF9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0" name="Freeform 60"/>
              <p:cNvSpPr/>
              <p:nvPr/>
            </p:nvSpPr>
            <p:spPr>
              <a:xfrm>
                <a:off x="804700" y="2518108"/>
                <a:ext cx="1809440" cy="401440"/>
              </a:xfrm>
              <a:prstGeom prst="roundRect">
                <a:avLst>
                  <a:gd name="adj" fmla="val 32798"/>
                </a:avLst>
              </a:prstGeom>
              <a:solidFill>
                <a:srgbClr val="13544E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" name="Freeform 60">
                <a:extLst>
                  <a:ext uri="{FF2B5EF4-FFF2-40B4-BE49-F238E27FC236}">
                    <a16:creationId xmlns:a16="http://schemas.microsoft.com/office/drawing/2014/main" id="{8E599A92-B0C2-2D0F-F8A2-F81A5B963E0B}"/>
                  </a:ext>
                </a:extLst>
              </p:cNvPr>
              <p:cNvSpPr/>
              <p:nvPr/>
            </p:nvSpPr>
            <p:spPr>
              <a:xfrm>
                <a:off x="2875280" y="2518108"/>
                <a:ext cx="1809440" cy="401440"/>
              </a:xfrm>
              <a:prstGeom prst="roundRect">
                <a:avLst>
                  <a:gd name="adj" fmla="val 32798"/>
                </a:avLst>
              </a:prstGeom>
              <a:solidFill>
                <a:srgbClr val="13544E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2" name="Freeform 60">
                <a:extLst>
                  <a:ext uri="{FF2B5EF4-FFF2-40B4-BE49-F238E27FC236}">
                    <a16:creationId xmlns:a16="http://schemas.microsoft.com/office/drawing/2014/main" id="{D99D2419-4536-4CF0-0E35-64F5DCF3AF80}"/>
                  </a:ext>
                </a:extLst>
              </p:cNvPr>
              <p:cNvSpPr/>
              <p:nvPr/>
            </p:nvSpPr>
            <p:spPr>
              <a:xfrm>
                <a:off x="4945860" y="2518108"/>
                <a:ext cx="1809440" cy="401440"/>
              </a:xfrm>
              <a:prstGeom prst="roundRect">
                <a:avLst>
                  <a:gd name="adj" fmla="val 32798"/>
                </a:avLst>
              </a:prstGeom>
              <a:solidFill>
                <a:srgbClr val="13544E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1" name="AutoShape 11"/>
              <p:cNvSpPr/>
              <p:nvPr/>
            </p:nvSpPr>
            <p:spPr>
              <a:xfrm>
                <a:off x="804700" y="3817865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" name="AutoShape 12"/>
              <p:cNvSpPr/>
              <p:nvPr/>
            </p:nvSpPr>
            <p:spPr>
              <a:xfrm>
                <a:off x="2875280" y="3817865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3" name="AutoShape 13"/>
              <p:cNvSpPr/>
              <p:nvPr/>
            </p:nvSpPr>
            <p:spPr>
              <a:xfrm>
                <a:off x="4945860" y="3817865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" name="AutoShape 14"/>
              <p:cNvSpPr/>
              <p:nvPr/>
            </p:nvSpPr>
            <p:spPr>
              <a:xfrm>
                <a:off x="804700" y="3386433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5" name="AutoShape 15"/>
              <p:cNvSpPr/>
              <p:nvPr/>
            </p:nvSpPr>
            <p:spPr>
              <a:xfrm>
                <a:off x="2875280" y="3386433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" name="AutoShape 16"/>
              <p:cNvSpPr/>
              <p:nvPr/>
            </p:nvSpPr>
            <p:spPr>
              <a:xfrm>
                <a:off x="4945860" y="3386433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" name="AutoShape 17"/>
              <p:cNvSpPr/>
              <p:nvPr/>
            </p:nvSpPr>
            <p:spPr>
              <a:xfrm>
                <a:off x="804700" y="4249297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8" name="AutoShape 18"/>
              <p:cNvSpPr/>
              <p:nvPr/>
            </p:nvSpPr>
            <p:spPr>
              <a:xfrm>
                <a:off x="2875280" y="4249297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9" name="AutoShape 19"/>
              <p:cNvSpPr/>
              <p:nvPr/>
            </p:nvSpPr>
            <p:spPr>
              <a:xfrm>
                <a:off x="4945860" y="4249297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0" name="AutoShape 20"/>
              <p:cNvSpPr/>
              <p:nvPr/>
            </p:nvSpPr>
            <p:spPr>
              <a:xfrm>
                <a:off x="804700" y="4680729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" name="AutoShape 21"/>
              <p:cNvSpPr/>
              <p:nvPr/>
            </p:nvSpPr>
            <p:spPr>
              <a:xfrm>
                <a:off x="2875280" y="4680729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" name="AutoShape 22"/>
              <p:cNvSpPr/>
              <p:nvPr/>
            </p:nvSpPr>
            <p:spPr>
              <a:xfrm>
                <a:off x="4945860" y="4680729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" name="AutoShape 23"/>
              <p:cNvSpPr/>
              <p:nvPr/>
            </p:nvSpPr>
            <p:spPr>
              <a:xfrm>
                <a:off x="804700" y="5112162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4" name="AutoShape 24"/>
              <p:cNvSpPr/>
              <p:nvPr/>
            </p:nvSpPr>
            <p:spPr>
              <a:xfrm>
                <a:off x="2875280" y="5112162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5" name="AutoShape 25"/>
              <p:cNvSpPr/>
              <p:nvPr/>
            </p:nvSpPr>
            <p:spPr>
              <a:xfrm>
                <a:off x="4945860" y="5112162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6" name="AutoShape 26"/>
              <p:cNvSpPr/>
              <p:nvPr/>
            </p:nvSpPr>
            <p:spPr>
              <a:xfrm>
                <a:off x="804700" y="5543595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7" name="AutoShape 27"/>
              <p:cNvSpPr/>
              <p:nvPr/>
            </p:nvSpPr>
            <p:spPr>
              <a:xfrm>
                <a:off x="2875280" y="5543595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8" name="AutoShape 28"/>
              <p:cNvSpPr/>
              <p:nvPr/>
            </p:nvSpPr>
            <p:spPr>
              <a:xfrm>
                <a:off x="4945860" y="5543595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9" name="AutoShape 29"/>
              <p:cNvSpPr/>
              <p:nvPr/>
            </p:nvSpPr>
            <p:spPr>
              <a:xfrm>
                <a:off x="804700" y="5975027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0" name="AutoShape 30"/>
              <p:cNvSpPr/>
              <p:nvPr/>
            </p:nvSpPr>
            <p:spPr>
              <a:xfrm>
                <a:off x="2875280" y="5975027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1" name="AutoShape 31"/>
              <p:cNvSpPr/>
              <p:nvPr/>
            </p:nvSpPr>
            <p:spPr>
              <a:xfrm>
                <a:off x="4945860" y="5975027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2" name="AutoShape 32"/>
              <p:cNvSpPr/>
              <p:nvPr/>
            </p:nvSpPr>
            <p:spPr>
              <a:xfrm>
                <a:off x="804700" y="6406459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3" name="AutoShape 33"/>
              <p:cNvSpPr/>
              <p:nvPr/>
            </p:nvSpPr>
            <p:spPr>
              <a:xfrm>
                <a:off x="2875280" y="6406459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4" name="AutoShape 34"/>
              <p:cNvSpPr/>
              <p:nvPr/>
            </p:nvSpPr>
            <p:spPr>
              <a:xfrm>
                <a:off x="4945860" y="6406459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5" name="AutoShape 35"/>
              <p:cNvSpPr/>
              <p:nvPr/>
            </p:nvSpPr>
            <p:spPr>
              <a:xfrm>
                <a:off x="804700" y="6837892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6" name="AutoShape 36"/>
              <p:cNvSpPr/>
              <p:nvPr/>
            </p:nvSpPr>
            <p:spPr>
              <a:xfrm>
                <a:off x="2875280" y="6837892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" name="AutoShape 37"/>
              <p:cNvSpPr/>
              <p:nvPr/>
            </p:nvSpPr>
            <p:spPr>
              <a:xfrm>
                <a:off x="4945860" y="6837892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8" name="AutoShape 38"/>
              <p:cNvSpPr/>
              <p:nvPr/>
            </p:nvSpPr>
            <p:spPr>
              <a:xfrm>
                <a:off x="804700" y="7269324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9" name="AutoShape 39"/>
              <p:cNvSpPr/>
              <p:nvPr/>
            </p:nvSpPr>
            <p:spPr>
              <a:xfrm>
                <a:off x="2875280" y="7269324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0" name="AutoShape 40"/>
              <p:cNvSpPr/>
              <p:nvPr/>
            </p:nvSpPr>
            <p:spPr>
              <a:xfrm>
                <a:off x="4945860" y="7269324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1" name="AutoShape 41"/>
              <p:cNvSpPr/>
              <p:nvPr/>
            </p:nvSpPr>
            <p:spPr>
              <a:xfrm>
                <a:off x="804700" y="7700757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2" name="AutoShape 42"/>
              <p:cNvSpPr/>
              <p:nvPr/>
            </p:nvSpPr>
            <p:spPr>
              <a:xfrm>
                <a:off x="2875280" y="7700757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3" name="AutoShape 43"/>
              <p:cNvSpPr/>
              <p:nvPr/>
            </p:nvSpPr>
            <p:spPr>
              <a:xfrm>
                <a:off x="4945860" y="7700757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4" name="AutoShape 44"/>
              <p:cNvSpPr/>
              <p:nvPr/>
            </p:nvSpPr>
            <p:spPr>
              <a:xfrm>
                <a:off x="804700" y="8132189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5" name="AutoShape 45"/>
              <p:cNvSpPr/>
              <p:nvPr/>
            </p:nvSpPr>
            <p:spPr>
              <a:xfrm>
                <a:off x="2875280" y="8132189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6" name="AutoShape 46"/>
              <p:cNvSpPr/>
              <p:nvPr/>
            </p:nvSpPr>
            <p:spPr>
              <a:xfrm>
                <a:off x="4945860" y="8132189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7" name="AutoShape 47"/>
              <p:cNvSpPr/>
              <p:nvPr/>
            </p:nvSpPr>
            <p:spPr>
              <a:xfrm>
                <a:off x="804700" y="8563622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8" name="AutoShape 48"/>
              <p:cNvSpPr/>
              <p:nvPr/>
            </p:nvSpPr>
            <p:spPr>
              <a:xfrm>
                <a:off x="2875280" y="8563622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9" name="AutoShape 49"/>
              <p:cNvSpPr/>
              <p:nvPr/>
            </p:nvSpPr>
            <p:spPr>
              <a:xfrm>
                <a:off x="4945860" y="8563622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0" name="AutoShape 50"/>
              <p:cNvSpPr/>
              <p:nvPr/>
            </p:nvSpPr>
            <p:spPr>
              <a:xfrm>
                <a:off x="804700" y="8995054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1" name="AutoShape 51"/>
              <p:cNvSpPr/>
              <p:nvPr/>
            </p:nvSpPr>
            <p:spPr>
              <a:xfrm>
                <a:off x="2875280" y="8995054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2" name="AutoShape 52"/>
              <p:cNvSpPr/>
              <p:nvPr/>
            </p:nvSpPr>
            <p:spPr>
              <a:xfrm>
                <a:off x="4945860" y="8995054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3" name="AutoShape 53"/>
              <p:cNvSpPr/>
              <p:nvPr/>
            </p:nvSpPr>
            <p:spPr>
              <a:xfrm>
                <a:off x="804700" y="9426486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4" name="AutoShape 54"/>
              <p:cNvSpPr/>
              <p:nvPr/>
            </p:nvSpPr>
            <p:spPr>
              <a:xfrm>
                <a:off x="2875280" y="9426486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5" name="AutoShape 55"/>
              <p:cNvSpPr/>
              <p:nvPr/>
            </p:nvSpPr>
            <p:spPr>
              <a:xfrm>
                <a:off x="4945860" y="9426486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6" name="AutoShape 56"/>
              <p:cNvSpPr/>
              <p:nvPr/>
            </p:nvSpPr>
            <p:spPr>
              <a:xfrm>
                <a:off x="804700" y="9857918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7" name="AutoShape 57"/>
              <p:cNvSpPr/>
              <p:nvPr/>
            </p:nvSpPr>
            <p:spPr>
              <a:xfrm>
                <a:off x="2875280" y="9857918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8" name="AutoShape 58"/>
              <p:cNvSpPr/>
              <p:nvPr/>
            </p:nvSpPr>
            <p:spPr>
              <a:xfrm>
                <a:off x="4945860" y="9857918"/>
                <a:ext cx="1809440" cy="0"/>
              </a:xfrm>
              <a:prstGeom prst="line">
                <a:avLst/>
              </a:prstGeom>
              <a:ln w="6350" cap="rnd">
                <a:solidFill>
                  <a:srgbClr val="13544E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B24B0270-5B65-10C8-C41E-7A57D5AD02E2}"/>
                </a:ext>
              </a:extLst>
            </p:cNvPr>
            <p:cNvGrpSpPr/>
            <p:nvPr/>
          </p:nvGrpSpPr>
          <p:grpSpPr>
            <a:xfrm>
              <a:off x="614411" y="10317926"/>
              <a:ext cx="6331178" cy="107594"/>
              <a:chOff x="614411" y="10317926"/>
              <a:chExt cx="6331178" cy="107594"/>
            </a:xfrm>
          </p:grpSpPr>
          <p:sp>
            <p:nvSpPr>
              <p:cNvPr id="75" name="TextBox 75"/>
              <p:cNvSpPr txBox="1"/>
              <p:nvPr/>
            </p:nvSpPr>
            <p:spPr>
              <a:xfrm>
                <a:off x="614411" y="10317926"/>
                <a:ext cx="2173239" cy="107594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l"/>
                <a:r>
                  <a:rPr lang="en-US" sz="699" b="1" spc="-34" dirty="0">
                    <a:solidFill>
                      <a:srgbClr val="FAFAF9"/>
                    </a:solidFill>
                    <a:latin typeface="Sora" pitchFamily="2" charset="0"/>
                    <a:ea typeface="Sora Bold"/>
                    <a:cs typeface="Sora" pitchFamily="2" charset="0"/>
                    <a:sym typeface="Sora Bold"/>
                  </a:rPr>
                  <a:t>FRIDAY, NOVEMBER 10, FROM 7:00 PM TO 10:00 PM</a:t>
                </a:r>
              </a:p>
            </p:txBody>
          </p:sp>
          <p:sp>
            <p:nvSpPr>
              <p:cNvPr id="76" name="TextBox 76"/>
              <p:cNvSpPr txBox="1"/>
              <p:nvPr/>
            </p:nvSpPr>
            <p:spPr>
              <a:xfrm>
                <a:off x="4083051" y="10317926"/>
                <a:ext cx="2862538" cy="107594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r"/>
                <a:r>
                  <a:rPr lang="en-US" sz="699" b="1" spc="-34" dirty="0">
                    <a:solidFill>
                      <a:srgbClr val="FAFAF9"/>
                    </a:solidFill>
                    <a:latin typeface="Sora" pitchFamily="2" charset="0"/>
                    <a:ea typeface="Sora Bold"/>
                    <a:cs typeface="Sora" pitchFamily="2" charset="0"/>
                    <a:sym typeface="Sora Bold"/>
                  </a:rPr>
                  <a:t>GECHO VALLEY SPORTS ARENA | </a:t>
                </a:r>
                <a:r>
                  <a:rPr lang="en-US" sz="699" spc="-34" dirty="0">
                    <a:solidFill>
                      <a:srgbClr val="FAFAF9"/>
                    </a:solidFill>
                    <a:latin typeface="Sora" pitchFamily="2" charset="0"/>
                    <a:ea typeface="Sora"/>
                    <a:cs typeface="Sora" pitchFamily="2" charset="0"/>
                    <a:sym typeface="Sora"/>
                  </a:rPr>
                  <a:t>123 PARK AVENUE, NEW YORK, NY</a:t>
                </a:r>
              </a:p>
            </p:txBody>
          </p:sp>
        </p:grp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41CEE1-89AD-D1FF-B1EB-3B70B92390E3}"/>
                </a:ext>
              </a:extLst>
            </p:cNvPr>
            <p:cNvGrpSpPr/>
            <p:nvPr/>
          </p:nvGrpSpPr>
          <p:grpSpPr>
            <a:xfrm>
              <a:off x="1126617" y="2649108"/>
              <a:ext cx="5306766" cy="123111"/>
              <a:chOff x="1126617" y="2649108"/>
              <a:chExt cx="5306766" cy="123111"/>
            </a:xfrm>
          </p:grpSpPr>
          <p:sp>
            <p:nvSpPr>
              <p:cNvPr id="69" name="TextBox 69"/>
              <p:cNvSpPr txBox="1"/>
              <p:nvPr/>
            </p:nvSpPr>
            <p:spPr>
              <a:xfrm>
                <a:off x="1126617" y="2649108"/>
                <a:ext cx="1165606" cy="12311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800" b="1" spc="60" dirty="0">
                    <a:solidFill>
                      <a:srgbClr val="FAFAF9"/>
                    </a:solidFill>
                    <a:latin typeface="Sora" pitchFamily="2" charset="0"/>
                    <a:ea typeface="Sora Bold"/>
                    <a:cs typeface="Sora" pitchFamily="2" charset="0"/>
                    <a:sym typeface="Sora Bold"/>
                  </a:rPr>
                  <a:t>FULL NAME</a:t>
                </a:r>
              </a:p>
            </p:txBody>
          </p:sp>
          <p:sp>
            <p:nvSpPr>
              <p:cNvPr id="70" name="TextBox 70"/>
              <p:cNvSpPr txBox="1"/>
              <p:nvPr/>
            </p:nvSpPr>
            <p:spPr>
              <a:xfrm>
                <a:off x="3197197" y="2649108"/>
                <a:ext cx="1165606" cy="12311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1" indent="0" algn="ctr">
                  <a:spcBef>
                    <a:spcPct val="0"/>
                  </a:spcBef>
                </a:pPr>
                <a:r>
                  <a:rPr lang="en-US" sz="800" b="1" u="none" strike="noStrike" spc="60" dirty="0">
                    <a:solidFill>
                      <a:srgbClr val="FAFAF9"/>
                    </a:solidFill>
                    <a:latin typeface="Sora" pitchFamily="2" charset="0"/>
                    <a:ea typeface="Sora Bold"/>
                    <a:cs typeface="Sora" pitchFamily="2" charset="0"/>
                    <a:sym typeface="Sora Bold"/>
                  </a:rPr>
                  <a:t>PHONE</a:t>
                </a:r>
              </a:p>
            </p:txBody>
          </p:sp>
          <p:sp>
            <p:nvSpPr>
              <p:cNvPr id="71" name="TextBox 71"/>
              <p:cNvSpPr txBox="1"/>
              <p:nvPr/>
            </p:nvSpPr>
            <p:spPr>
              <a:xfrm>
                <a:off x="5267777" y="2649108"/>
                <a:ext cx="1165606" cy="12311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1" indent="0" algn="ctr">
                  <a:spcBef>
                    <a:spcPct val="0"/>
                  </a:spcBef>
                </a:pPr>
                <a:r>
                  <a:rPr lang="en-US" sz="800" b="1" spc="60" dirty="0">
                    <a:solidFill>
                      <a:srgbClr val="FAFAF9"/>
                    </a:solidFill>
                    <a:latin typeface="Sora" pitchFamily="2" charset="0"/>
                    <a:ea typeface="Sora Bold"/>
                    <a:cs typeface="Sora" pitchFamily="2" charset="0"/>
                    <a:sym typeface="Sora Bold"/>
                  </a:rPr>
                  <a:t>SKILL LEVEL</a:t>
                </a:r>
              </a:p>
            </p:txBody>
          </p:sp>
        </p:grp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B85E3CC7-4D6E-568A-B554-350C0454E439}"/>
                </a:ext>
              </a:extLst>
            </p:cNvPr>
            <p:cNvGrpSpPr/>
            <p:nvPr/>
          </p:nvGrpSpPr>
          <p:grpSpPr>
            <a:xfrm>
              <a:off x="476621" y="470066"/>
              <a:ext cx="6549608" cy="1331134"/>
              <a:chOff x="476621" y="470066"/>
              <a:chExt cx="6549608" cy="1331134"/>
            </a:xfrm>
          </p:grpSpPr>
          <p:sp>
            <p:nvSpPr>
              <p:cNvPr id="72" name="TextBox 72"/>
              <p:cNvSpPr txBox="1"/>
              <p:nvPr/>
            </p:nvSpPr>
            <p:spPr>
              <a:xfrm>
                <a:off x="476621" y="470066"/>
                <a:ext cx="6549608" cy="1331134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8650" b="1" spc="-552" dirty="0">
                    <a:solidFill>
                      <a:srgbClr val="FAFAF9"/>
                    </a:solidFill>
                    <a:latin typeface="Sora" pitchFamily="2" charset="0"/>
                    <a:ea typeface="Sora Bold"/>
                    <a:cs typeface="Sora" pitchFamily="2" charset="0"/>
                    <a:sym typeface="Sora Bold"/>
                  </a:rPr>
                  <a:t>Tournament</a:t>
                </a:r>
              </a:p>
            </p:txBody>
          </p:sp>
          <p:sp>
            <p:nvSpPr>
              <p:cNvPr id="73" name="TextBox 73"/>
              <p:cNvSpPr txBox="1"/>
              <p:nvPr/>
            </p:nvSpPr>
            <p:spPr>
              <a:xfrm>
                <a:off x="3126422" y="626386"/>
                <a:ext cx="1303656" cy="13849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900" spc="-45" dirty="0">
                    <a:solidFill>
                      <a:srgbClr val="FAFAF9"/>
                    </a:solidFill>
                    <a:latin typeface="Sora"/>
                    <a:ea typeface="Sora"/>
                    <a:cs typeface="Sora"/>
                    <a:sym typeface="Sora"/>
                  </a:rPr>
                  <a:t>SIGN UP SHEET</a:t>
                </a:r>
              </a:p>
            </p:txBody>
          </p:sp>
        </p:grpSp>
        <p:sp>
          <p:nvSpPr>
            <p:cNvPr id="68" name="QuickSignup"/>
            <p:cNvSpPr/>
            <p:nvPr/>
          </p:nvSpPr>
          <p:spPr>
            <a:xfrm>
              <a:off x="3104899" y="10305116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2" y="0"/>
                  </a:lnTo>
                  <a:lnTo>
                    <a:pt x="660902" y="133213"/>
                  </a:lnTo>
                  <a:lnTo>
                    <a:pt x="0" y="1332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alphaModFix amt="70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33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Sora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Breakfast Potluck, Cute, Tournament (Portrait)</dc:title>
  <dc:creator>Hoang Anh</dc:creator>
  <cp:lastModifiedBy>Hoang Anh</cp:lastModifiedBy>
  <cp:revision>63</cp:revision>
  <dcterms:created xsi:type="dcterms:W3CDTF">2006-08-16T00:00:00Z</dcterms:created>
  <dcterms:modified xsi:type="dcterms:W3CDTF">2024-11-01T14:38:34Z</dcterms:modified>
  <dc:identifier>DAGU0s7WEUk</dc:identifier>
</cp:coreProperties>
</file>