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9" r:id="rId2"/>
  </p:sldIdLst>
  <p:sldSz cx="7556500" cy="10693400"/>
  <p:notesSz cx="6858000" cy="9144000"/>
  <p:embeddedFontLst>
    <p:embeddedFont>
      <p:font typeface="Antonio" pitchFamily="2" charset="0"/>
      <p:regular r:id="rId3"/>
      <p:bold r:id="rId4"/>
    </p:embeddedFont>
    <p:embeddedFont>
      <p:font typeface="Fugaz One" pitchFamily="2" charset="0"/>
      <p:regular r:id="rId5"/>
    </p:embeddedFont>
    <p:embeddedFont>
      <p:font typeface="Sora" pitchFamily="2" charset="0"/>
      <p:regular r:id="rId6"/>
      <p:bold r:id="rId7"/>
    </p:embeddedFont>
    <p:embeddedFont>
      <p:font typeface="Sora SemiBold" pitchFamily="2" charset="0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4774"/>
    <a:srgbClr val="DC540F"/>
    <a:srgbClr val="6E2500"/>
    <a:srgbClr val="B65028"/>
    <a:srgbClr val="B9B8B8"/>
    <a:srgbClr val="9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C47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Tournament #2">
            <a:extLst>
              <a:ext uri="{FF2B5EF4-FFF2-40B4-BE49-F238E27FC236}">
                <a16:creationId xmlns:a16="http://schemas.microsoft.com/office/drawing/2014/main" id="{5231320E-4E2B-650E-C370-C62A83FF091F}"/>
              </a:ext>
            </a:extLst>
          </p:cNvPr>
          <p:cNvGrpSpPr/>
          <p:nvPr/>
        </p:nvGrpSpPr>
        <p:grpSpPr>
          <a:xfrm>
            <a:off x="-20358" y="-17023"/>
            <a:ext cx="8328885" cy="10396363"/>
            <a:chOff x="-20358" y="-17023"/>
            <a:chExt cx="8328885" cy="10396363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C4E0362-99AB-A3E1-B7A4-3C8548C98617}"/>
                </a:ext>
              </a:extLst>
            </p:cNvPr>
            <p:cNvGrpSpPr/>
            <p:nvPr/>
          </p:nvGrpSpPr>
          <p:grpSpPr>
            <a:xfrm>
              <a:off x="-20358" y="-17023"/>
              <a:ext cx="7603904" cy="9405605"/>
              <a:chOff x="-20358" y="-17023"/>
              <a:chExt cx="7603904" cy="9405605"/>
            </a:xfrm>
          </p:grpSpPr>
          <p:sp>
            <p:nvSpPr>
              <p:cNvPr id="11" name="AutoShape 11"/>
              <p:cNvSpPr/>
              <p:nvPr/>
            </p:nvSpPr>
            <p:spPr>
              <a:xfrm flipV="1">
                <a:off x="-10013" y="4001983"/>
                <a:ext cx="7593559" cy="3885975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 flipV="1">
                <a:off x="-10013" y="5507901"/>
                <a:ext cx="7583213" cy="3880681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 flipV="1">
                <a:off x="-10012" y="2518478"/>
                <a:ext cx="7583212" cy="3880680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 flipV="1">
                <a:off x="-10012" y="840523"/>
                <a:ext cx="7583212" cy="3880680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 flipV="1">
                <a:off x="-20358" y="-6979"/>
                <a:ext cx="6273022" cy="3210195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 flipV="1">
                <a:off x="-10013" y="-17022"/>
                <a:ext cx="3844871" cy="1967598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 flipV="1">
                <a:off x="-10014" y="-17023"/>
                <a:ext cx="1646095" cy="842383"/>
              </a:xfrm>
              <a:prstGeom prst="line">
                <a:avLst/>
              </a:prstGeom>
              <a:ln w="47625" cap="flat">
                <a:solidFill>
                  <a:srgbClr val="FFD5C4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5BA6253-6E6E-B1A6-64F7-A933BD584F29}"/>
                </a:ext>
              </a:extLst>
            </p:cNvPr>
            <p:cNvGrpSpPr/>
            <p:nvPr/>
          </p:nvGrpSpPr>
          <p:grpSpPr>
            <a:xfrm>
              <a:off x="211395" y="1185648"/>
              <a:ext cx="7104281" cy="1542479"/>
              <a:chOff x="211395" y="1185648"/>
              <a:chExt cx="7104281" cy="1542479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211395" y="1462261"/>
                <a:ext cx="7104281" cy="112338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7300" spc="-183" dirty="0">
                    <a:solidFill>
                      <a:srgbClr val="FFFFFF"/>
                    </a:solidFill>
                    <a:latin typeface="Fugaz One"/>
                    <a:ea typeface="Fugaz One"/>
                    <a:cs typeface="Fugaz One"/>
                    <a:sym typeface="Fugaz One"/>
                  </a:rPr>
                  <a:t>TOURNAMENT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267636" y="2414195"/>
                <a:ext cx="4059684" cy="31393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2000" i="1" dirty="0">
                    <a:solidFill>
                      <a:srgbClr val="FFC4AD">
                        <a:alpha val="80000"/>
                      </a:srgbClr>
                    </a:solidFill>
                    <a:latin typeface="Antonio" pitchFamily="2" charset="0"/>
                    <a:ea typeface="Antonio Italics"/>
                    <a:cs typeface="Antonio Italics"/>
                    <a:sym typeface="Antonio Italics"/>
                  </a:rPr>
                  <a:t>FEBRUARY 30, 2030 AT GREENFIELD STADIUM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267636" y="1185648"/>
                <a:ext cx="3172554" cy="26161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700" i="1" spc="-42" dirty="0">
                    <a:solidFill>
                      <a:srgbClr val="FFC4AD">
                        <a:alpha val="80000"/>
                      </a:srgbClr>
                    </a:solidFill>
                    <a:latin typeface="Antonio" pitchFamily="2" charset="0"/>
                    <a:ea typeface="Antonio Italics"/>
                    <a:cs typeface="Antonio Italics"/>
                    <a:sym typeface="Antonio Italics"/>
                  </a:rPr>
                  <a:t>SIGN UP SHEET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25330E81-988B-9E16-D54F-3FC561EB0E00}"/>
                </a:ext>
              </a:extLst>
            </p:cNvPr>
            <p:cNvGrpSpPr/>
            <p:nvPr/>
          </p:nvGrpSpPr>
          <p:grpSpPr>
            <a:xfrm>
              <a:off x="514444" y="0"/>
              <a:ext cx="7794083" cy="5581490"/>
              <a:chOff x="514444" y="0"/>
              <a:chExt cx="7794083" cy="5581490"/>
            </a:xfrm>
          </p:grpSpPr>
          <p:sp>
            <p:nvSpPr>
              <p:cNvPr id="3" name="Freeform 3"/>
              <p:cNvSpPr/>
              <p:nvPr/>
            </p:nvSpPr>
            <p:spPr>
              <a:xfrm rot="-513105">
                <a:off x="914101" y="4264269"/>
                <a:ext cx="1795963" cy="612872"/>
              </a:xfrm>
              <a:custGeom>
                <a:avLst/>
                <a:gdLst/>
                <a:ahLst/>
                <a:cxnLst/>
                <a:rect l="l" t="t" r="r" b="b"/>
                <a:pathLst>
                  <a:path w="1795963" h="612872">
                    <a:moveTo>
                      <a:pt x="0" y="0"/>
                    </a:moveTo>
                    <a:lnTo>
                      <a:pt x="1795963" y="0"/>
                    </a:lnTo>
                    <a:lnTo>
                      <a:pt x="1795963" y="612872"/>
                    </a:lnTo>
                    <a:lnTo>
                      <a:pt x="0" y="61287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-513105">
                <a:off x="4593971" y="3480864"/>
                <a:ext cx="1795963" cy="612872"/>
              </a:xfrm>
              <a:custGeom>
                <a:avLst/>
                <a:gdLst/>
                <a:ahLst/>
                <a:cxnLst/>
                <a:rect l="l" t="t" r="r" b="b"/>
                <a:pathLst>
                  <a:path w="1795963" h="612872">
                    <a:moveTo>
                      <a:pt x="0" y="0"/>
                    </a:moveTo>
                    <a:lnTo>
                      <a:pt x="1795963" y="0"/>
                    </a:lnTo>
                    <a:lnTo>
                      <a:pt x="1795963" y="612873"/>
                    </a:lnTo>
                    <a:lnTo>
                      <a:pt x="0" y="61287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DD00F4BA-F310-C115-9C84-D45953F7684E}"/>
                  </a:ext>
                </a:extLst>
              </p:cNvPr>
              <p:cNvSpPr/>
              <p:nvPr/>
            </p:nvSpPr>
            <p:spPr>
              <a:xfrm rot="-513105">
                <a:off x="6512564" y="1877477"/>
                <a:ext cx="1795963" cy="612872"/>
              </a:xfrm>
              <a:custGeom>
                <a:avLst/>
                <a:gdLst>
                  <a:gd name="connsiteX0" fmla="*/ 1091657 w 1795963"/>
                  <a:gd name="connsiteY0" fmla="*/ 0 h 612872"/>
                  <a:gd name="connsiteX1" fmla="*/ 999497 w 1795963"/>
                  <a:gd name="connsiteY1" fmla="*/ 612872 h 612872"/>
                  <a:gd name="connsiteX2" fmla="*/ 0 w 1795963"/>
                  <a:gd name="connsiteY2" fmla="*/ 612872 h 612872"/>
                  <a:gd name="connsiteX3" fmla="*/ 0 w 1795963"/>
                  <a:gd name="connsiteY3" fmla="*/ 0 h 612872"/>
                  <a:gd name="connsiteX4" fmla="*/ 1795963 w 1795963"/>
                  <a:gd name="connsiteY4" fmla="*/ 0 h 612872"/>
                  <a:gd name="connsiteX5" fmla="*/ 1795963 w 1795963"/>
                  <a:gd name="connsiteY5" fmla="*/ 42480 h 612872"/>
                  <a:gd name="connsiteX6" fmla="*/ 1513471 w 1795963"/>
                  <a:gd name="connsiteY6" fmla="*/ 0 h 6128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95963" h="612872">
                    <a:moveTo>
                      <a:pt x="1091657" y="0"/>
                    </a:moveTo>
                    <a:lnTo>
                      <a:pt x="999497" y="612872"/>
                    </a:lnTo>
                    <a:lnTo>
                      <a:pt x="0" y="612872"/>
                    </a:lnTo>
                    <a:lnTo>
                      <a:pt x="0" y="0"/>
                    </a:lnTo>
                    <a:close/>
                    <a:moveTo>
                      <a:pt x="1795963" y="0"/>
                    </a:moveTo>
                    <a:lnTo>
                      <a:pt x="1795963" y="42480"/>
                    </a:lnTo>
                    <a:lnTo>
                      <a:pt x="1513471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-513105">
                <a:off x="2034284" y="1188821"/>
                <a:ext cx="1795963" cy="612872"/>
              </a:xfrm>
              <a:custGeom>
                <a:avLst/>
                <a:gdLst/>
                <a:ahLst/>
                <a:cxnLst/>
                <a:rect l="l" t="t" r="r" b="b"/>
                <a:pathLst>
                  <a:path w="1795963" h="612872">
                    <a:moveTo>
                      <a:pt x="0" y="0"/>
                    </a:moveTo>
                    <a:lnTo>
                      <a:pt x="1795963" y="0"/>
                    </a:lnTo>
                    <a:lnTo>
                      <a:pt x="1795963" y="612872"/>
                    </a:lnTo>
                    <a:lnTo>
                      <a:pt x="0" y="61287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 rot="-513105">
                <a:off x="4995940" y="877816"/>
                <a:ext cx="1493941" cy="509807"/>
              </a:xfrm>
              <a:custGeom>
                <a:avLst/>
                <a:gdLst/>
                <a:ahLst/>
                <a:cxnLst/>
                <a:rect l="l" t="t" r="r" b="b"/>
                <a:pathLst>
                  <a:path w="1493941" h="509807">
                    <a:moveTo>
                      <a:pt x="0" y="0"/>
                    </a:moveTo>
                    <a:lnTo>
                      <a:pt x="1493941" y="0"/>
                    </a:lnTo>
                    <a:lnTo>
                      <a:pt x="1493941" y="509807"/>
                    </a:lnTo>
                    <a:lnTo>
                      <a:pt x="0" y="50980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2487210" y="458214"/>
                <a:ext cx="1177778" cy="997899"/>
              </a:xfrm>
              <a:custGeom>
                <a:avLst/>
                <a:gdLst/>
                <a:ahLst/>
                <a:cxnLst/>
                <a:rect l="l" t="t" r="r" b="b"/>
                <a:pathLst>
                  <a:path w="1177778" h="997899">
                    <a:moveTo>
                      <a:pt x="0" y="0"/>
                    </a:moveTo>
                    <a:lnTo>
                      <a:pt x="1177778" y="0"/>
                    </a:lnTo>
                    <a:lnTo>
                      <a:pt x="1177778" y="997899"/>
                    </a:lnTo>
                    <a:lnTo>
                      <a:pt x="0" y="99789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32668469-8804-2E68-B675-C5CA5C7B8A81}"/>
                  </a:ext>
                </a:extLst>
              </p:cNvPr>
              <p:cNvSpPr/>
              <p:nvPr/>
            </p:nvSpPr>
            <p:spPr>
              <a:xfrm rot="-3179027" flipH="1">
                <a:off x="6968040" y="1350928"/>
                <a:ext cx="1177778" cy="997900"/>
              </a:xfrm>
              <a:custGeom>
                <a:avLst/>
                <a:gdLst>
                  <a:gd name="connsiteX0" fmla="*/ 0 w 1177778"/>
                  <a:gd name="connsiteY0" fmla="*/ 961747 h 997900"/>
                  <a:gd name="connsiteX1" fmla="*/ 0 w 1177778"/>
                  <a:gd name="connsiteY1" fmla="*/ 997900 h 997900"/>
                  <a:gd name="connsiteX2" fmla="*/ 47949 w 1177778"/>
                  <a:gd name="connsiteY2" fmla="*/ 997900 h 997900"/>
                  <a:gd name="connsiteX3" fmla="*/ 0 w 1177778"/>
                  <a:gd name="connsiteY3" fmla="*/ 0 h 997900"/>
                  <a:gd name="connsiteX4" fmla="*/ 0 w 1177778"/>
                  <a:gd name="connsiteY4" fmla="*/ 126930 h 997900"/>
                  <a:gd name="connsiteX5" fmla="*/ 36635 w 1177778"/>
                  <a:gd name="connsiteY5" fmla="*/ 78342 h 997900"/>
                  <a:gd name="connsiteX6" fmla="*/ 827595 w 1177778"/>
                  <a:gd name="connsiteY6" fmla="*/ 674724 h 997900"/>
                  <a:gd name="connsiteX7" fmla="*/ 583920 w 1177778"/>
                  <a:gd name="connsiteY7" fmla="*/ 997900 h 997900"/>
                  <a:gd name="connsiteX8" fmla="*/ 1177778 w 1177778"/>
                  <a:gd name="connsiteY8" fmla="*/ 997900 h 997900"/>
                  <a:gd name="connsiteX9" fmla="*/ 1177778 w 1177778"/>
                  <a:gd name="connsiteY9" fmla="*/ 0 h 997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77778" h="997900">
                    <a:moveTo>
                      <a:pt x="0" y="961747"/>
                    </a:moveTo>
                    <a:lnTo>
                      <a:pt x="0" y="997900"/>
                    </a:lnTo>
                    <a:lnTo>
                      <a:pt x="47949" y="997900"/>
                    </a:lnTo>
                    <a:close/>
                    <a:moveTo>
                      <a:pt x="0" y="0"/>
                    </a:moveTo>
                    <a:lnTo>
                      <a:pt x="0" y="126930"/>
                    </a:lnTo>
                    <a:lnTo>
                      <a:pt x="36635" y="78342"/>
                    </a:lnTo>
                    <a:lnTo>
                      <a:pt x="827595" y="674724"/>
                    </a:lnTo>
                    <a:lnTo>
                      <a:pt x="583920" y="997900"/>
                    </a:lnTo>
                    <a:lnTo>
                      <a:pt x="1177778" y="997900"/>
                    </a:lnTo>
                    <a:lnTo>
                      <a:pt x="1177778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 rot="-3179027" flipH="1">
                <a:off x="5702309" y="225712"/>
                <a:ext cx="1177778" cy="997899"/>
              </a:xfrm>
              <a:custGeom>
                <a:avLst/>
                <a:gdLst/>
                <a:ahLst/>
                <a:cxnLst/>
                <a:rect l="l" t="t" r="r" b="b"/>
                <a:pathLst>
                  <a:path w="1177778" h="997899">
                    <a:moveTo>
                      <a:pt x="1177778" y="0"/>
                    </a:moveTo>
                    <a:lnTo>
                      <a:pt x="0" y="0"/>
                    </a:lnTo>
                    <a:lnTo>
                      <a:pt x="0" y="997899"/>
                    </a:lnTo>
                    <a:lnTo>
                      <a:pt x="1177778" y="997899"/>
                    </a:lnTo>
                    <a:lnTo>
                      <a:pt x="1177778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1326625" y="3705057"/>
                <a:ext cx="1263564" cy="1070584"/>
              </a:xfrm>
              <a:custGeom>
                <a:avLst/>
                <a:gdLst/>
                <a:ahLst/>
                <a:cxnLst/>
                <a:rect l="l" t="t" r="r" b="b"/>
                <a:pathLst>
                  <a:path w="1684752" h="1427445">
                    <a:moveTo>
                      <a:pt x="0" y="0"/>
                    </a:moveTo>
                    <a:lnTo>
                      <a:pt x="1684752" y="0"/>
                    </a:lnTo>
                    <a:lnTo>
                      <a:pt x="1684752" y="1427445"/>
                    </a:lnTo>
                    <a:lnTo>
                      <a:pt x="0" y="142744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514444" y="2627311"/>
                <a:ext cx="1908589" cy="2155491"/>
              </a:xfrm>
              <a:custGeom>
                <a:avLst/>
                <a:gdLst/>
                <a:ahLst/>
                <a:cxnLst/>
                <a:rect l="l" t="t" r="r" b="b"/>
                <a:pathLst>
                  <a:path w="2544785" h="2873988">
                    <a:moveTo>
                      <a:pt x="0" y="0"/>
                    </a:moveTo>
                    <a:lnTo>
                      <a:pt x="2544785" y="0"/>
                    </a:lnTo>
                    <a:lnTo>
                      <a:pt x="2544785" y="2873988"/>
                    </a:lnTo>
                    <a:lnTo>
                      <a:pt x="0" y="287398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42C80A0-7684-DE77-0F0A-64BC050BEF00}"/>
                  </a:ext>
                </a:extLst>
              </p:cNvPr>
              <p:cNvSpPr/>
              <p:nvPr/>
            </p:nvSpPr>
            <p:spPr>
              <a:xfrm>
                <a:off x="6291198" y="579808"/>
                <a:ext cx="1621177" cy="1830898"/>
              </a:xfrm>
              <a:custGeom>
                <a:avLst/>
                <a:gdLst>
                  <a:gd name="connsiteX0" fmla="*/ 0 w 1621177"/>
                  <a:gd name="connsiteY0" fmla="*/ 0 h 1830898"/>
                  <a:gd name="connsiteX1" fmla="*/ 1621177 w 1621177"/>
                  <a:gd name="connsiteY1" fmla="*/ 0 h 1830898"/>
                  <a:gd name="connsiteX2" fmla="*/ 1621177 w 1621177"/>
                  <a:gd name="connsiteY2" fmla="*/ 271092 h 1830898"/>
                  <a:gd name="connsiteX3" fmla="*/ 1265302 w 1621177"/>
                  <a:gd name="connsiteY3" fmla="*/ 271092 h 1830898"/>
                  <a:gd name="connsiteX4" fmla="*/ 1265302 w 1621177"/>
                  <a:gd name="connsiteY4" fmla="*/ 1261692 h 1830898"/>
                  <a:gd name="connsiteX5" fmla="*/ 1621177 w 1621177"/>
                  <a:gd name="connsiteY5" fmla="*/ 1261692 h 1830898"/>
                  <a:gd name="connsiteX6" fmla="*/ 1621177 w 1621177"/>
                  <a:gd name="connsiteY6" fmla="*/ 1830898 h 1830898"/>
                  <a:gd name="connsiteX7" fmla="*/ 0 w 1621177"/>
                  <a:gd name="connsiteY7" fmla="*/ 1830898 h 183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21177" h="1830898">
                    <a:moveTo>
                      <a:pt x="0" y="0"/>
                    </a:moveTo>
                    <a:lnTo>
                      <a:pt x="1621177" y="0"/>
                    </a:lnTo>
                    <a:lnTo>
                      <a:pt x="1621177" y="271092"/>
                    </a:lnTo>
                    <a:lnTo>
                      <a:pt x="1265302" y="271092"/>
                    </a:lnTo>
                    <a:lnTo>
                      <a:pt x="1265302" y="1261692"/>
                    </a:lnTo>
                    <a:lnTo>
                      <a:pt x="1621177" y="1261692"/>
                    </a:lnTo>
                    <a:lnTo>
                      <a:pt x="1621177" y="1830898"/>
                    </a:lnTo>
                    <a:lnTo>
                      <a:pt x="0" y="1830898"/>
                    </a:lnTo>
                    <a:close/>
                  </a:path>
                </a:pathLst>
              </a:custGeom>
              <a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1811381" y="0"/>
                <a:ext cx="1621177" cy="1664478"/>
              </a:xfrm>
              <a:custGeom>
                <a:avLst/>
                <a:gdLst/>
                <a:ahLst/>
                <a:cxnLst/>
                <a:rect l="l" t="t" r="r" b="b"/>
                <a:pathLst>
                  <a:path w="1621177" h="1830898">
                    <a:moveTo>
                      <a:pt x="0" y="0"/>
                    </a:moveTo>
                    <a:lnTo>
                      <a:pt x="1621177" y="0"/>
                    </a:lnTo>
                    <a:lnTo>
                      <a:pt x="1621177" y="1830898"/>
                    </a:lnTo>
                    <a:lnTo>
                      <a:pt x="0" y="183089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 t="-9998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C646F342-56A8-D6AA-E2E6-031671648CD7}"/>
                  </a:ext>
                </a:extLst>
              </p:cNvPr>
              <p:cNvSpPr/>
              <p:nvPr/>
            </p:nvSpPr>
            <p:spPr>
              <a:xfrm rot="21086895">
                <a:off x="6298234" y="5071682"/>
                <a:ext cx="1300285" cy="509808"/>
              </a:xfrm>
              <a:custGeom>
                <a:avLst/>
                <a:gdLst>
                  <a:gd name="connsiteX0" fmla="*/ 1300285 w 1300285"/>
                  <a:gd name="connsiteY0" fmla="*/ 0 h 509808"/>
                  <a:gd name="connsiteX1" fmla="*/ 1223622 w 1300285"/>
                  <a:gd name="connsiteY1" fmla="*/ 509808 h 509808"/>
                  <a:gd name="connsiteX2" fmla="*/ 0 w 1300285"/>
                  <a:gd name="connsiteY2" fmla="*/ 509808 h 509808"/>
                  <a:gd name="connsiteX3" fmla="*/ 0 w 1300285"/>
                  <a:gd name="connsiteY3" fmla="*/ 0 h 5098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00285" h="509808">
                    <a:moveTo>
                      <a:pt x="1300285" y="0"/>
                    </a:moveTo>
                    <a:lnTo>
                      <a:pt x="1223622" y="509808"/>
                    </a:lnTo>
                    <a:lnTo>
                      <a:pt x="0" y="5098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F69988F7-3BBA-61B7-7223-462961DB952D}"/>
                  </a:ext>
                </a:extLst>
              </p:cNvPr>
              <p:cNvSpPr/>
              <p:nvPr/>
            </p:nvSpPr>
            <p:spPr>
              <a:xfrm rot="18420973" flipH="1">
                <a:off x="6821659" y="4405787"/>
                <a:ext cx="1177777" cy="997900"/>
              </a:xfrm>
              <a:custGeom>
                <a:avLst/>
                <a:gdLst>
                  <a:gd name="connsiteX0" fmla="*/ 0 w 1177777"/>
                  <a:gd name="connsiteY0" fmla="*/ 928423 h 997900"/>
                  <a:gd name="connsiteX1" fmla="*/ 0 w 1177777"/>
                  <a:gd name="connsiteY1" fmla="*/ 997899 h 997900"/>
                  <a:gd name="connsiteX2" fmla="*/ 92144 w 1177777"/>
                  <a:gd name="connsiteY2" fmla="*/ 997900 h 997900"/>
                  <a:gd name="connsiteX3" fmla="*/ 0 w 1177777"/>
                  <a:gd name="connsiteY3" fmla="*/ 0 h 997900"/>
                  <a:gd name="connsiteX4" fmla="*/ 0 w 1177777"/>
                  <a:gd name="connsiteY4" fmla="*/ 242104 h 997900"/>
                  <a:gd name="connsiteX5" fmla="*/ 2212 w 1177777"/>
                  <a:gd name="connsiteY5" fmla="*/ 239171 h 997900"/>
                  <a:gd name="connsiteX6" fmla="*/ 693443 w 1177777"/>
                  <a:gd name="connsiteY6" fmla="*/ 760358 h 997900"/>
                  <a:gd name="connsiteX7" fmla="*/ 514337 w 1177777"/>
                  <a:gd name="connsiteY7" fmla="*/ 997900 h 997900"/>
                  <a:gd name="connsiteX8" fmla="*/ 1177777 w 1177777"/>
                  <a:gd name="connsiteY8" fmla="*/ 997900 h 997900"/>
                  <a:gd name="connsiteX9" fmla="*/ 1177777 w 1177777"/>
                  <a:gd name="connsiteY9" fmla="*/ 0 h 997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77777" h="997900">
                    <a:moveTo>
                      <a:pt x="0" y="928423"/>
                    </a:moveTo>
                    <a:lnTo>
                      <a:pt x="0" y="997899"/>
                    </a:lnTo>
                    <a:lnTo>
                      <a:pt x="92144" y="997900"/>
                    </a:lnTo>
                    <a:close/>
                    <a:moveTo>
                      <a:pt x="0" y="0"/>
                    </a:moveTo>
                    <a:lnTo>
                      <a:pt x="0" y="242104"/>
                    </a:lnTo>
                    <a:lnTo>
                      <a:pt x="2212" y="239171"/>
                    </a:lnTo>
                    <a:lnTo>
                      <a:pt x="693443" y="760358"/>
                    </a:lnTo>
                    <a:lnTo>
                      <a:pt x="514337" y="997900"/>
                    </a:lnTo>
                    <a:lnTo>
                      <a:pt x="1177777" y="997900"/>
                    </a:lnTo>
                    <a:lnTo>
                      <a:pt x="1177777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0" name="Freeform 30"/>
              <p:cNvSpPr/>
              <p:nvPr/>
            </p:nvSpPr>
            <p:spPr>
              <a:xfrm flipH="1">
                <a:off x="6402456" y="3345926"/>
                <a:ext cx="862031" cy="2126084"/>
              </a:xfrm>
              <a:custGeom>
                <a:avLst/>
                <a:gdLst/>
                <a:ahLst/>
                <a:cxnLst/>
                <a:rect l="l" t="t" r="r" b="b"/>
                <a:pathLst>
                  <a:path w="1149374" h="2834778">
                    <a:moveTo>
                      <a:pt x="1149374" y="0"/>
                    </a:moveTo>
                    <a:lnTo>
                      <a:pt x="0" y="0"/>
                    </a:lnTo>
                    <a:lnTo>
                      <a:pt x="0" y="2834778"/>
                    </a:lnTo>
                    <a:lnTo>
                      <a:pt x="1149374" y="2834778"/>
                    </a:lnTo>
                    <a:lnTo>
                      <a:pt x="1149374" y="0"/>
                    </a:lnTo>
                    <a:close/>
                  </a:path>
                </a:pathLst>
              </a:custGeom>
              <a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Freeform 31"/>
              <p:cNvSpPr/>
              <p:nvPr/>
            </p:nvSpPr>
            <p:spPr>
              <a:xfrm flipH="1">
                <a:off x="5199837" y="0"/>
                <a:ext cx="862030" cy="1302528"/>
              </a:xfrm>
              <a:custGeom>
                <a:avLst/>
                <a:gdLst/>
                <a:ahLst/>
                <a:cxnLst/>
                <a:rect l="l" t="t" r="r" b="b"/>
                <a:pathLst>
                  <a:path w="862030" h="2126084">
                    <a:moveTo>
                      <a:pt x="862031" y="0"/>
                    </a:moveTo>
                    <a:lnTo>
                      <a:pt x="0" y="0"/>
                    </a:lnTo>
                    <a:lnTo>
                      <a:pt x="0" y="2126084"/>
                    </a:lnTo>
                    <a:lnTo>
                      <a:pt x="862031" y="2126084"/>
                    </a:lnTo>
                    <a:lnTo>
                      <a:pt x="862031" y="0"/>
                    </a:lnTo>
                    <a:close/>
                  </a:path>
                </a:pathLst>
              </a:custGeom>
              <a:blipFill>
                <a:blip r:embed="rId13">
                  <a:extLst>
                    <a:ext uri="{96DAC541-7B7A-43D3-8B79-37D633B846F1}">
                      <asvg:svgBlip xmlns:asvg="http://schemas.microsoft.com/office/drawing/2016/SVG/main" r:embed="rId14"/>
                    </a:ext>
                  </a:extLst>
                </a:blip>
                <a:stretch>
                  <a:fillRect t="-63228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Freeform 34"/>
              <p:cNvSpPr/>
              <p:nvPr/>
            </p:nvSpPr>
            <p:spPr>
              <a:xfrm rot="21086895">
                <a:off x="2961819" y="5013197"/>
                <a:ext cx="1491558" cy="508994"/>
              </a:xfrm>
              <a:custGeom>
                <a:avLst/>
                <a:gdLst/>
                <a:ahLst/>
                <a:cxnLst/>
                <a:rect l="l" t="t" r="r" b="b"/>
                <a:pathLst>
                  <a:path w="1988744" h="678659">
                    <a:moveTo>
                      <a:pt x="0" y="0"/>
                    </a:moveTo>
                    <a:lnTo>
                      <a:pt x="1988744" y="0"/>
                    </a:lnTo>
                    <a:lnTo>
                      <a:pt x="1988744" y="678659"/>
                    </a:lnTo>
                    <a:lnTo>
                      <a:pt x="0" y="67865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50000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Freeform 35"/>
              <p:cNvSpPr/>
              <p:nvPr/>
            </p:nvSpPr>
            <p:spPr>
              <a:xfrm rot="18420973" flipH="1">
                <a:off x="3485483" y="4362742"/>
                <a:ext cx="1175898" cy="996307"/>
              </a:xfrm>
              <a:custGeom>
                <a:avLst/>
                <a:gdLst/>
                <a:ahLst/>
                <a:cxnLst/>
                <a:rect l="l" t="t" r="r" b="b"/>
                <a:pathLst>
                  <a:path w="1567865" h="1328409">
                    <a:moveTo>
                      <a:pt x="1567865" y="0"/>
                    </a:moveTo>
                    <a:lnTo>
                      <a:pt x="0" y="0"/>
                    </a:lnTo>
                    <a:lnTo>
                      <a:pt x="0" y="1328409"/>
                    </a:lnTo>
                    <a:lnTo>
                      <a:pt x="1567865" y="1328409"/>
                    </a:lnTo>
                    <a:lnTo>
                      <a:pt x="1567865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Freeform 36"/>
              <p:cNvSpPr/>
              <p:nvPr/>
            </p:nvSpPr>
            <p:spPr>
              <a:xfrm flipH="1">
                <a:off x="3066950" y="3304570"/>
                <a:ext cx="860655" cy="2122692"/>
              </a:xfrm>
              <a:custGeom>
                <a:avLst/>
                <a:gdLst/>
                <a:ahLst/>
                <a:cxnLst/>
                <a:rect l="l" t="t" r="r" b="b"/>
                <a:pathLst>
                  <a:path w="1147540" h="2830256">
                    <a:moveTo>
                      <a:pt x="1147540" y="0"/>
                    </a:moveTo>
                    <a:lnTo>
                      <a:pt x="0" y="0"/>
                    </a:lnTo>
                    <a:lnTo>
                      <a:pt x="0" y="2830256"/>
                    </a:lnTo>
                    <a:lnTo>
                      <a:pt x="1147540" y="2830256"/>
                    </a:lnTo>
                    <a:lnTo>
                      <a:pt x="1147540" y="0"/>
                    </a:lnTo>
                    <a:close/>
                  </a:path>
                </a:pathLst>
              </a:custGeom>
              <a:blipFill>
                <a:blip r:embed="rId15">
                  <a:extLst>
                    <a:ext uri="{96DAC541-7B7A-43D3-8B79-37D633B846F1}">
                      <asvg:svgBlip xmlns:asvg="http://schemas.microsoft.com/office/drawing/2016/SVG/main" r:embed="rId1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Freeform 38"/>
              <p:cNvSpPr/>
              <p:nvPr/>
            </p:nvSpPr>
            <p:spPr>
              <a:xfrm rot="18420973" flipH="1">
                <a:off x="5235763" y="2553420"/>
                <a:ext cx="1177778" cy="997899"/>
              </a:xfrm>
              <a:custGeom>
                <a:avLst/>
                <a:gdLst/>
                <a:ahLst/>
                <a:cxnLst/>
                <a:rect l="l" t="t" r="r" b="b"/>
                <a:pathLst>
                  <a:path w="1570371" h="1330532">
                    <a:moveTo>
                      <a:pt x="1570370" y="0"/>
                    </a:moveTo>
                    <a:lnTo>
                      <a:pt x="0" y="0"/>
                    </a:lnTo>
                    <a:lnTo>
                      <a:pt x="0" y="1330532"/>
                    </a:lnTo>
                    <a:lnTo>
                      <a:pt x="1570370" y="1330532"/>
                    </a:lnTo>
                    <a:lnTo>
                      <a:pt x="1570370" y="0"/>
                    </a:lnTo>
                    <a:close/>
                  </a:path>
                </a:pathLst>
              </a:custGeom>
              <a:blipFill>
                <a:blip r:embed="rId3">
                  <a:alphaModFix amt="40000"/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4406325" y="2136920"/>
                <a:ext cx="1621177" cy="1830898"/>
              </a:xfrm>
              <a:custGeom>
                <a:avLst/>
                <a:gdLst/>
                <a:ahLst/>
                <a:cxnLst/>
                <a:rect l="l" t="t" r="r" b="b"/>
                <a:pathLst>
                  <a:path w="2161570" h="2441198">
                    <a:moveTo>
                      <a:pt x="0" y="0"/>
                    </a:moveTo>
                    <a:lnTo>
                      <a:pt x="2161570" y="0"/>
                    </a:lnTo>
                    <a:lnTo>
                      <a:pt x="2161570" y="2441198"/>
                    </a:lnTo>
                    <a:lnTo>
                      <a:pt x="0" y="244119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7">
                  <a:extLst>
                    <a:ext uri="{96DAC541-7B7A-43D3-8B79-37D633B846F1}">
                      <asvg:svgBlip xmlns:asvg="http://schemas.microsoft.com/office/drawing/2016/SVG/main" r:embed="rId18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C1DFDC9A-A152-B099-D40F-0D7281D70472}"/>
                </a:ext>
              </a:extLst>
            </p:cNvPr>
            <p:cNvGrpSpPr/>
            <p:nvPr/>
          </p:nvGrpSpPr>
          <p:grpSpPr>
            <a:xfrm>
              <a:off x="279825" y="10236081"/>
              <a:ext cx="6996849" cy="134256"/>
              <a:chOff x="279825" y="10236081"/>
              <a:chExt cx="6996849" cy="134256"/>
            </a:xfrm>
          </p:grpSpPr>
          <p:sp>
            <p:nvSpPr>
              <p:cNvPr id="42" name="TextBox 42"/>
              <p:cNvSpPr txBox="1"/>
              <p:nvPr/>
            </p:nvSpPr>
            <p:spPr>
              <a:xfrm>
                <a:off x="3452378" y="10236139"/>
                <a:ext cx="3824296" cy="13413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r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 Bold"/>
                    <a:cs typeface="Sora" pitchFamily="2" charset="0"/>
                    <a:sym typeface="Plus Jakarta Sans Bold"/>
                  </a:rPr>
                  <a:t>Emily Davis  - Organizer </a:t>
                </a:r>
                <a:r>
                  <a:rPr lang="en-US" sz="800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"/>
                    <a:cs typeface="Sora" pitchFamily="2" charset="0"/>
                    <a:sym typeface="Plus Jakarta Sans"/>
                  </a:rPr>
                  <a:t>| +1 (555) 123-4567 | emily.davis@sportcoordinator.com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279825" y="10236081"/>
                <a:ext cx="1731064" cy="13425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"/>
                    <a:cs typeface="Sora" pitchFamily="2" charset="0"/>
                    <a:sym typeface="Plus Jakarta Sans"/>
                  </a:rPr>
                  <a:t>Start from</a:t>
                </a:r>
                <a:r>
                  <a:rPr lang="en-US" sz="800" b="1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 Bold"/>
                    <a:cs typeface="Sora" pitchFamily="2" charset="0"/>
                    <a:sym typeface="Plus Jakarta Sans Bold"/>
                  </a:rPr>
                  <a:t> 14:00 PM </a:t>
                </a:r>
                <a:r>
                  <a:rPr lang="en-US" sz="800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"/>
                    <a:cs typeface="Sora" pitchFamily="2" charset="0"/>
                    <a:sym typeface="Plus Jakarta Sans"/>
                  </a:rPr>
                  <a:t>to</a:t>
                </a:r>
                <a:r>
                  <a:rPr lang="en-US" sz="800" b="1" spc="-40" dirty="0">
                    <a:solidFill>
                      <a:srgbClr val="FFC4AD">
                        <a:alpha val="80000"/>
                      </a:srgbClr>
                    </a:solidFill>
                    <a:latin typeface="Sora" pitchFamily="2" charset="0"/>
                    <a:ea typeface="Plus Jakarta Sans Bold"/>
                    <a:cs typeface="Sora" pitchFamily="2" charset="0"/>
                    <a:sym typeface="Plus Jakarta Sans Bold"/>
                  </a:rPr>
                  <a:t> 20:00 PM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EB0E9FC1-B0DB-74D6-F03E-9F3EE3BCFEC4}"/>
                </a:ext>
              </a:extLst>
            </p:cNvPr>
            <p:cNvGrpSpPr/>
            <p:nvPr/>
          </p:nvGrpSpPr>
          <p:grpSpPr>
            <a:xfrm>
              <a:off x="470267" y="4134977"/>
              <a:ext cx="1262263" cy="1285639"/>
              <a:chOff x="470267" y="4134977"/>
              <a:chExt cx="1262263" cy="1285639"/>
            </a:xfrm>
          </p:grpSpPr>
          <p:sp>
            <p:nvSpPr>
              <p:cNvPr id="32" name="Freeform 32"/>
              <p:cNvSpPr/>
              <p:nvPr/>
            </p:nvSpPr>
            <p:spPr>
              <a:xfrm rot="456492">
                <a:off x="470267" y="4134977"/>
                <a:ext cx="1262263" cy="1285639"/>
              </a:xfrm>
              <a:custGeom>
                <a:avLst/>
                <a:gdLst/>
                <a:ahLst/>
                <a:cxnLst/>
                <a:rect l="l" t="t" r="r" b="b"/>
                <a:pathLst>
                  <a:path w="1262263" h="1285639">
                    <a:moveTo>
                      <a:pt x="0" y="0"/>
                    </a:moveTo>
                    <a:lnTo>
                      <a:pt x="1262263" y="0"/>
                    </a:lnTo>
                    <a:lnTo>
                      <a:pt x="1262263" y="1285639"/>
                    </a:lnTo>
                    <a:lnTo>
                      <a:pt x="0" y="128563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9">
                  <a:extLst>
                    <a:ext uri="{96DAC541-7B7A-43D3-8B79-37D633B846F1}">
                      <asvg:svgBlip xmlns:asvg="http://schemas.microsoft.com/office/drawing/2016/SVG/main" r:embed="rId20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 rot="609146">
                <a:off x="687196" y="4498467"/>
                <a:ext cx="855842" cy="377476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ctr"/>
                <a:r>
                  <a:rPr lang="en-US" sz="1853" spc="-66" dirty="0">
                    <a:solidFill>
                      <a:srgbClr val="523247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$30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 rot="609146">
                <a:off x="619930" y="4455502"/>
                <a:ext cx="1043501" cy="1249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800" dirty="0">
                    <a:solidFill>
                      <a:srgbClr val="523247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GRAND PRIZE</a:t>
                </a:r>
              </a:p>
            </p:txBody>
          </p:sp>
          <p:sp>
            <p:nvSpPr>
              <p:cNvPr id="54" name="TextBox 40">
                <a:extLst>
                  <a:ext uri="{FF2B5EF4-FFF2-40B4-BE49-F238E27FC236}">
                    <a16:creationId xmlns:a16="http://schemas.microsoft.com/office/drawing/2014/main" id="{77776827-7554-1323-1388-EEA8DA073D79}"/>
                  </a:ext>
                </a:extLst>
              </p:cNvPr>
              <p:cNvSpPr txBox="1"/>
              <p:nvPr/>
            </p:nvSpPr>
            <p:spPr>
              <a:xfrm rot="609146">
                <a:off x="639005" y="4735833"/>
                <a:ext cx="855842" cy="377476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ctr"/>
                <a:r>
                  <a:rPr lang="en-US" sz="1853" spc="-66" dirty="0">
                    <a:solidFill>
                      <a:srgbClr val="523247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million</a:t>
                </a:r>
              </a:p>
            </p:txBody>
          </p:sp>
        </p:grpSp>
        <p:sp>
          <p:nvSpPr>
            <p:cNvPr id="2" name="QuickSignup"/>
            <p:cNvSpPr/>
            <p:nvPr/>
          </p:nvSpPr>
          <p:spPr>
            <a:xfrm>
              <a:off x="2415197" y="10246127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1">
                <a:alphaModFix amt="80000"/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8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152519"/>
              </p:ext>
            </p:extLst>
          </p:nvPr>
        </p:nvGraphicFramePr>
        <p:xfrm>
          <a:off x="279825" y="5876916"/>
          <a:ext cx="6996850" cy="4254822"/>
        </p:xfrm>
        <a:graphic>
          <a:graphicData uri="http://schemas.openxmlformats.org/drawingml/2006/table">
            <a:tbl>
              <a:tblPr/>
              <a:tblGrid>
                <a:gridCol w="1399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9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9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9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29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00" b="1" dirty="0">
                          <a:solidFill>
                            <a:srgbClr val="8C4774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Participant Name</a:t>
                      </a:r>
                      <a:endParaRPr lang="en-US" sz="7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C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00" b="1" dirty="0">
                          <a:solidFill>
                            <a:srgbClr val="8C4774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Phone</a:t>
                      </a:r>
                      <a:endParaRPr lang="en-US" sz="7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C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00" b="1" dirty="0">
                          <a:solidFill>
                            <a:srgbClr val="8C4774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Email</a:t>
                      </a:r>
                      <a:endParaRPr lang="en-US" sz="7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00" b="1" dirty="0">
                          <a:solidFill>
                            <a:srgbClr val="8C4774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Age</a:t>
                      </a:r>
                      <a:endParaRPr lang="en-US" sz="7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8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700" b="1" dirty="0">
                          <a:solidFill>
                            <a:srgbClr val="8C4774"/>
                          </a:solidFill>
                          <a:latin typeface="Sora" pitchFamily="2" charset="0"/>
                          <a:ea typeface="Sora Bold"/>
                          <a:cs typeface="Sora" pitchFamily="2" charset="0"/>
                          <a:sym typeface="Sora Bold"/>
                        </a:rPr>
                        <a:t>Medical Conditions</a:t>
                      </a:r>
                      <a:endParaRPr lang="en-US" sz="700" dirty="0"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294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8C4774"/>
                        </a:solidFill>
                        <a:latin typeface="Sora" pitchFamily="2" charset="0"/>
                        <a:cs typeface="Sora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FFD5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Antonio</vt:lpstr>
      <vt:lpstr>Fugaz One</vt:lpstr>
      <vt:lpstr>Arial</vt:lpstr>
      <vt:lpstr>Sora SemiBold</vt:lpstr>
      <vt:lpstr>Sora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(Portrait)</dc:title>
  <dc:creator>Hoang Anh</dc:creator>
  <cp:lastModifiedBy>Hoang Anh</cp:lastModifiedBy>
  <cp:revision>63</cp:revision>
  <dcterms:created xsi:type="dcterms:W3CDTF">2006-08-16T00:00:00Z</dcterms:created>
  <dcterms:modified xsi:type="dcterms:W3CDTF">2024-11-01T14:38:57Z</dcterms:modified>
  <dc:identifier>DAGU0s7WEUk</dc:identifier>
</cp:coreProperties>
</file>