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</p:sldIdLst>
  <p:sldSz cx="10693400" cy="7556500"/>
  <p:notesSz cx="6858000" cy="9144000"/>
  <p:embeddedFontLst>
    <p:embeddedFont>
      <p:font typeface="Sora" pitchFamily="2" charset="0"/>
      <p:regular r:id="rId3"/>
      <p:bold r:id="rId4"/>
    </p:embeddedFont>
    <p:embeddedFont>
      <p:font typeface="Sora SemiBold" pitchFamily="2" charset="0"/>
      <p:bold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8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91" d="100"/>
          <a:sy n="91" d="100"/>
        </p:scale>
        <p:origin x="111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3.fntdata"/><Relationship Id="rId4" Type="http://schemas.openxmlformats.org/officeDocument/2006/relationships/font" Target="fonts/font2.fntdata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8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Tournament #3">
            <a:extLst>
              <a:ext uri="{FF2B5EF4-FFF2-40B4-BE49-F238E27FC236}">
                <a16:creationId xmlns:a16="http://schemas.microsoft.com/office/drawing/2014/main" id="{FD3F9EB6-15B9-E3B2-2077-7760A9318A18}"/>
              </a:ext>
            </a:extLst>
          </p:cNvPr>
          <p:cNvGrpSpPr/>
          <p:nvPr/>
        </p:nvGrpSpPr>
        <p:grpSpPr>
          <a:xfrm>
            <a:off x="0" y="24332"/>
            <a:ext cx="10692003" cy="7228883"/>
            <a:chOff x="0" y="24332"/>
            <a:chExt cx="10692003" cy="722888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B4BBFD4-815B-24A0-5D9A-C6DB1C17E224}"/>
                </a:ext>
              </a:extLst>
            </p:cNvPr>
            <p:cNvGrpSpPr/>
            <p:nvPr/>
          </p:nvGrpSpPr>
          <p:grpSpPr>
            <a:xfrm>
              <a:off x="0" y="24332"/>
              <a:ext cx="10692003" cy="3628087"/>
              <a:chOff x="0" y="24332"/>
              <a:chExt cx="10692003" cy="3628087"/>
            </a:xfrm>
          </p:grpSpPr>
          <p:sp>
            <p:nvSpPr>
              <p:cNvPr id="2" name="Image"/>
              <p:cNvSpPr/>
              <p:nvPr/>
            </p:nvSpPr>
            <p:spPr>
              <a:xfrm flipH="1">
                <a:off x="0" y="24332"/>
                <a:ext cx="10692000" cy="3628087"/>
              </a:xfrm>
              <a:custGeom>
                <a:avLst/>
                <a:gdLst/>
                <a:ahLst/>
                <a:cxnLst/>
                <a:rect l="l" t="t" r="r" b="b"/>
                <a:pathLst>
                  <a:path w="10692000" h="3628087">
                    <a:moveTo>
                      <a:pt x="10692000" y="0"/>
                    </a:moveTo>
                    <a:lnTo>
                      <a:pt x="0" y="0"/>
                    </a:lnTo>
                    <a:lnTo>
                      <a:pt x="0" y="3628087"/>
                    </a:lnTo>
                    <a:lnTo>
                      <a:pt x="10692000" y="3628087"/>
                    </a:lnTo>
                    <a:lnTo>
                      <a:pt x="10692000" y="0"/>
                    </a:lnTo>
                    <a:close/>
                  </a:path>
                </a:pathLst>
              </a:custGeom>
              <a:blipFill>
                <a:blip r:embed="rId2">
                  <a:alphaModFix amt="50000"/>
                </a:blip>
                <a:stretch>
                  <a:fillRect t="-96344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" name="Gradient Overlay"/>
              <p:cNvSpPr/>
              <p:nvPr/>
            </p:nvSpPr>
            <p:spPr>
              <a:xfrm>
                <a:off x="0" y="1360087"/>
                <a:ext cx="10692003" cy="2292332"/>
              </a:xfrm>
              <a:custGeom>
                <a:avLst/>
                <a:gdLst/>
                <a:ahLst/>
                <a:cxnLst/>
                <a:rect l="l" t="t" r="r" b="b"/>
                <a:pathLst>
                  <a:path w="3831772" h="821520">
                    <a:moveTo>
                      <a:pt x="0" y="0"/>
                    </a:moveTo>
                    <a:lnTo>
                      <a:pt x="3831772" y="0"/>
                    </a:lnTo>
                    <a:lnTo>
                      <a:pt x="3831772" y="821520"/>
                    </a:lnTo>
                    <a:lnTo>
                      <a:pt x="0" y="8215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08040">
                      <a:alpha val="0"/>
                    </a:srgbClr>
                  </a:gs>
                  <a:gs pos="100000">
                    <a:srgbClr val="708040">
                      <a:alpha val="100000"/>
                    </a:srgbClr>
                  </a:gs>
                </a:gsLst>
                <a:lin ang="5400000"/>
              </a:grad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3F882F8-8452-F954-5521-0F3244E81E8F}"/>
                </a:ext>
              </a:extLst>
            </p:cNvPr>
            <p:cNvGrpSpPr/>
            <p:nvPr/>
          </p:nvGrpSpPr>
          <p:grpSpPr>
            <a:xfrm>
              <a:off x="500809" y="7099455"/>
              <a:ext cx="9727494" cy="153760"/>
              <a:chOff x="500809" y="7099455"/>
              <a:chExt cx="9727494" cy="153760"/>
            </a:xfrm>
          </p:grpSpPr>
          <p:sp>
            <p:nvSpPr>
              <p:cNvPr id="12" name="TextBox 12"/>
              <p:cNvSpPr txBox="1"/>
              <p:nvPr/>
            </p:nvSpPr>
            <p:spPr>
              <a:xfrm>
                <a:off x="500809" y="7099455"/>
                <a:ext cx="1188291" cy="15376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/>
                <a:r>
                  <a:rPr lang="en-US" sz="999" b="1" spc="-37" dirty="0">
                    <a:solidFill>
                      <a:srgbClr val="FFFFFF">
                        <a:alpha val="89804"/>
                      </a:srgbClr>
                    </a:solidFill>
                    <a:latin typeface="Sora" pitchFamily="2" charset="0"/>
                    <a:ea typeface="Sora Bold"/>
                    <a:cs typeface="Sora" pitchFamily="2" charset="0"/>
                    <a:sym typeface="Sora Bold"/>
                  </a:rPr>
                  <a:t>5:00 PM - 7:30 PM</a:t>
                </a:r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3266054" y="7099455"/>
                <a:ext cx="1499096" cy="15376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/>
                <a:r>
                  <a:rPr lang="en-US" sz="999" b="1" spc="-37" dirty="0">
                    <a:solidFill>
                      <a:srgbClr val="FFFFFF">
                        <a:alpha val="89804"/>
                      </a:srgbClr>
                    </a:solidFill>
                    <a:latin typeface="Sora" pitchFamily="2" charset="0"/>
                    <a:ea typeface="Sora Bold"/>
                    <a:cs typeface="Sora" pitchFamily="2" charset="0"/>
                    <a:sym typeface="Sora Bold"/>
                  </a:rPr>
                  <a:t>Saturday, April 13, 2030</a:t>
                </a:r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6342104" y="7099455"/>
                <a:ext cx="3886199" cy="15376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/>
                <a:r>
                  <a:rPr lang="en-US" sz="999" b="1" spc="-37" dirty="0">
                    <a:solidFill>
                      <a:srgbClr val="FFFFFF">
                        <a:alpha val="89804"/>
                      </a:srgbClr>
                    </a:solidFill>
                    <a:latin typeface="Sora" pitchFamily="2" charset="0"/>
                    <a:ea typeface="Sora Bold"/>
                    <a:cs typeface="Sora" pitchFamily="2" charset="0"/>
                    <a:sym typeface="Sora Bold"/>
                  </a:rPr>
                  <a:t>Grandview Stadium, Field 2 | </a:t>
                </a:r>
                <a:r>
                  <a:rPr lang="en-US" sz="999" spc="-37" dirty="0">
                    <a:solidFill>
                      <a:srgbClr val="FFFFFF">
                        <a:alpha val="89804"/>
                      </a:srgbClr>
                    </a:solidFill>
                    <a:latin typeface="Sora" pitchFamily="2" charset="0"/>
                    <a:ea typeface="Sora"/>
                    <a:cs typeface="Sora" pitchFamily="2" charset="0"/>
                    <a:sym typeface="Sora"/>
                  </a:rPr>
                  <a:t>456 Grandview Avenue, Metro City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76DAB22-227E-B344-04A1-E0D5378935C2}"/>
                </a:ext>
              </a:extLst>
            </p:cNvPr>
            <p:cNvGrpSpPr/>
            <p:nvPr/>
          </p:nvGrpSpPr>
          <p:grpSpPr>
            <a:xfrm>
              <a:off x="432082" y="452121"/>
              <a:ext cx="9764689" cy="1294319"/>
              <a:chOff x="432082" y="452121"/>
              <a:chExt cx="9764689" cy="1294319"/>
            </a:xfrm>
          </p:grpSpPr>
          <p:sp>
            <p:nvSpPr>
              <p:cNvPr id="8" name="TextBox 8"/>
              <p:cNvSpPr txBox="1"/>
              <p:nvPr/>
            </p:nvSpPr>
            <p:spPr>
              <a:xfrm>
                <a:off x="432082" y="623056"/>
                <a:ext cx="6084019" cy="112338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/>
                <a:r>
                  <a:rPr lang="en-US" sz="7300" spc="-334" dirty="0">
                    <a:solidFill>
                      <a:srgbClr val="FFFFFF"/>
                    </a:solidFill>
                    <a:latin typeface="Sora SemiBold" pitchFamily="2" charset="0"/>
                    <a:ea typeface="Sora Semi-Bold"/>
                    <a:cs typeface="Sora SemiBold" pitchFamily="2" charset="0"/>
                    <a:sym typeface="Sora Semi-Bold"/>
                  </a:rPr>
                  <a:t>Tournament</a:t>
                </a: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500809" y="500105"/>
                <a:ext cx="1559591" cy="1845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just">
                  <a:spcBef>
                    <a:spcPct val="0"/>
                  </a:spcBef>
                </a:pPr>
                <a:r>
                  <a:rPr lang="en-US" sz="1199" u="none" strike="noStrike" spc="-65" dirty="0">
                    <a:solidFill>
                      <a:srgbClr val="FFFFFF">
                        <a:alpha val="80000"/>
                      </a:srgbClr>
                    </a:solidFill>
                    <a:latin typeface="Sora"/>
                    <a:ea typeface="Sora"/>
                    <a:cs typeface="Sora"/>
                    <a:sym typeface="Sora"/>
                  </a:rPr>
                  <a:t>Sign Up Sheet</a:t>
                </a:r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8547100" y="452121"/>
                <a:ext cx="1649671" cy="49244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r"/>
                <a:r>
                  <a:rPr lang="en-US" sz="3200" b="1" spc="-158" dirty="0">
                    <a:solidFill>
                      <a:srgbClr val="FFFFFF">
                        <a:alpha val="89804"/>
                      </a:srgbClr>
                    </a:solidFill>
                    <a:latin typeface="Sora" pitchFamily="2" charset="0"/>
                    <a:ea typeface="Sora Bold"/>
                    <a:cs typeface="Sora" pitchFamily="2" charset="0"/>
                    <a:sym typeface="Sora Bold"/>
                  </a:rPr>
                  <a:t>$30</a:t>
                </a:r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9004300" y="1332276"/>
                <a:ext cx="1192471" cy="18453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r"/>
                <a:r>
                  <a:rPr lang="en-US" sz="1199" spc="-65" dirty="0">
                    <a:solidFill>
                      <a:srgbClr val="FFFFFF">
                        <a:alpha val="80000"/>
                      </a:srgbClr>
                    </a:solidFill>
                    <a:latin typeface="Sora"/>
                    <a:ea typeface="Sora"/>
                    <a:cs typeface="Sora"/>
                    <a:sym typeface="Sora"/>
                  </a:rPr>
                  <a:t>Grand Prize</a:t>
                </a:r>
              </a:p>
            </p:txBody>
          </p:sp>
          <p:sp>
            <p:nvSpPr>
              <p:cNvPr id="19" name="TextBox 10">
                <a:extLst>
                  <a:ext uri="{FF2B5EF4-FFF2-40B4-BE49-F238E27FC236}">
                    <a16:creationId xmlns:a16="http://schemas.microsoft.com/office/drawing/2014/main" id="{815BD2D1-1277-034A-6EBD-3A27EC1F6DFA}"/>
                  </a:ext>
                </a:extLst>
              </p:cNvPr>
              <p:cNvSpPr txBox="1"/>
              <p:nvPr/>
            </p:nvSpPr>
            <p:spPr>
              <a:xfrm>
                <a:off x="8547100" y="847407"/>
                <a:ext cx="1649671" cy="49244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r"/>
                <a:r>
                  <a:rPr lang="en-US" sz="3200" b="1" spc="-158" dirty="0">
                    <a:solidFill>
                      <a:srgbClr val="FFFFFF">
                        <a:alpha val="89804"/>
                      </a:srgbClr>
                    </a:solidFill>
                    <a:latin typeface="Sora" pitchFamily="2" charset="0"/>
                    <a:ea typeface="Sora Bold"/>
                    <a:cs typeface="Sora" pitchFamily="2" charset="0"/>
                    <a:sym typeface="Sora Bold"/>
                  </a:rPr>
                  <a:t>million</a:t>
                </a:r>
              </a:p>
            </p:txBody>
          </p:sp>
        </p:grpSp>
        <p:sp>
          <p:nvSpPr>
            <p:cNvPr id="7" name="QuickSignup"/>
            <p:cNvSpPr/>
            <p:nvPr/>
          </p:nvSpPr>
          <p:spPr>
            <a:xfrm rot="5400000">
              <a:off x="10049858" y="6456811"/>
              <a:ext cx="660903" cy="133213"/>
            </a:xfrm>
            <a:custGeom>
              <a:avLst/>
              <a:gdLst/>
              <a:ahLst/>
              <a:cxnLst/>
              <a:rect l="l" t="t" r="r" b="b"/>
              <a:pathLst>
                <a:path w="660903" h="133213">
                  <a:moveTo>
                    <a:pt x="0" y="0"/>
                  </a:moveTo>
                  <a:lnTo>
                    <a:pt x="660903" y="0"/>
                  </a:lnTo>
                  <a:lnTo>
                    <a:pt x="660903" y="133213"/>
                  </a:lnTo>
                  <a:lnTo>
                    <a:pt x="0" y="133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8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</p:grpSp>
      <p:graphicFrame>
        <p:nvGraphicFramePr>
          <p:cNvPr id="6" name="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578277"/>
              </p:ext>
            </p:extLst>
          </p:nvPr>
        </p:nvGraphicFramePr>
        <p:xfrm>
          <a:off x="500809" y="1947600"/>
          <a:ext cx="9695964" cy="4985847"/>
        </p:xfrm>
        <a:graphic>
          <a:graphicData uri="http://schemas.openxmlformats.org/drawingml/2006/table">
            <a:tbl>
              <a:tblPr/>
              <a:tblGrid>
                <a:gridCol w="2423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3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39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239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3983">
                <a:tc>
                  <a:txBody>
                    <a:bodyPr/>
                    <a:lstStyle/>
                    <a:p>
                      <a:pPr algn="ctr">
                        <a:lnSpc>
                          <a:spcPts val="1259"/>
                        </a:lnSpc>
                        <a:defRPr/>
                      </a:pPr>
                      <a:r>
                        <a:rPr lang="en-US" sz="899" b="1" spc="-26" dirty="0">
                          <a:solidFill>
                            <a:srgbClr val="FFFFFF"/>
                          </a:solidFill>
                          <a:latin typeface="Sora" pitchFamily="2" charset="0"/>
                          <a:ea typeface="Sora Bold"/>
                          <a:cs typeface="Sora" pitchFamily="2" charset="0"/>
                          <a:sym typeface="Sora Bold"/>
                        </a:rPr>
                        <a:t>Player Name</a:t>
                      </a:r>
                      <a:endParaRPr lang="en-US" sz="1100" dirty="0"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708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708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708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80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9"/>
                        </a:lnSpc>
                        <a:defRPr/>
                      </a:pPr>
                      <a:r>
                        <a:rPr lang="en-US" sz="899" b="1" spc="-26" dirty="0">
                          <a:solidFill>
                            <a:srgbClr val="FFFFFF"/>
                          </a:solidFill>
                          <a:latin typeface="Sora" pitchFamily="2" charset="0"/>
                          <a:ea typeface="Sora Bold"/>
                          <a:cs typeface="Sora" pitchFamily="2" charset="0"/>
                          <a:sym typeface="Sora Bold"/>
                        </a:rPr>
                        <a:t>Phone</a:t>
                      </a:r>
                      <a:endParaRPr lang="en-US" sz="1100" dirty="0"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708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708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708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80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9"/>
                        </a:lnSpc>
                        <a:defRPr/>
                      </a:pPr>
                      <a:r>
                        <a:rPr lang="en-US" sz="899" b="1" spc="-26" dirty="0">
                          <a:solidFill>
                            <a:srgbClr val="FFFFFF"/>
                          </a:solidFill>
                          <a:latin typeface="Sora" pitchFamily="2" charset="0"/>
                          <a:ea typeface="Sora Bold"/>
                          <a:cs typeface="Sora" pitchFamily="2" charset="0"/>
                          <a:sym typeface="Sora Bold"/>
                        </a:rPr>
                        <a:t>Email</a:t>
                      </a:r>
                      <a:endParaRPr lang="en-US" sz="1100" dirty="0"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708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708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708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80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9"/>
                        </a:lnSpc>
                        <a:defRPr/>
                      </a:pPr>
                      <a:r>
                        <a:rPr lang="en-US" sz="899" b="1" spc="-26" dirty="0">
                          <a:solidFill>
                            <a:srgbClr val="FFFFFF"/>
                          </a:solidFill>
                          <a:latin typeface="Sora" pitchFamily="2" charset="0"/>
                          <a:ea typeface="Sora Bold"/>
                          <a:cs typeface="Sora" pitchFamily="2" charset="0"/>
                          <a:sym typeface="Sora Bold"/>
                        </a:rPr>
                        <a:t>Registration Fee</a:t>
                      </a:r>
                      <a:endParaRPr lang="en-US" sz="1100" dirty="0"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708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708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708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8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983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708040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708040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708040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708040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3983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708040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708040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708040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708040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3983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708040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708040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708040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708040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3983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708040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708040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708040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708040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3983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708040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708040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708040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708040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3983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708040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708040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708040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708040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3983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708040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708040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708040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708040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3983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708040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708040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708040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708040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BFC7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38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Sora SemiBold</vt:lpstr>
      <vt:lpstr>Arial</vt:lpstr>
      <vt:lpstr>Sora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Breakfast Potluck, Cute, Tournament (Landscape)</dc:title>
  <dc:creator>Hoang Anh</dc:creator>
  <cp:lastModifiedBy>Hoang Anh</cp:lastModifiedBy>
  <cp:revision>16</cp:revision>
  <dcterms:created xsi:type="dcterms:W3CDTF">2006-08-16T00:00:00Z</dcterms:created>
  <dcterms:modified xsi:type="dcterms:W3CDTF">2024-11-01T15:11:51Z</dcterms:modified>
  <dc:identifier>DAGU0l2jyyo</dc:identifier>
</cp:coreProperties>
</file>