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League Spartan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BBQ Potluck #1">
            <a:extLst>
              <a:ext uri="{FF2B5EF4-FFF2-40B4-BE49-F238E27FC236}">
                <a16:creationId xmlns:a16="http://schemas.microsoft.com/office/drawing/2014/main" id="{A71D0829-C378-BD9F-1ECE-1D06126B409F}"/>
              </a:ext>
            </a:extLst>
          </p:cNvPr>
          <p:cNvGrpSpPr/>
          <p:nvPr/>
        </p:nvGrpSpPr>
        <p:grpSpPr>
          <a:xfrm>
            <a:off x="-3" y="0"/>
            <a:ext cx="10692006" cy="7260346"/>
            <a:chOff x="-3" y="0"/>
            <a:chExt cx="10692006" cy="726034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D9C1D3-A60F-33F8-40D2-DB2539821133}"/>
                </a:ext>
              </a:extLst>
            </p:cNvPr>
            <p:cNvGrpSpPr/>
            <p:nvPr/>
          </p:nvGrpSpPr>
          <p:grpSpPr>
            <a:xfrm>
              <a:off x="-3" y="0"/>
              <a:ext cx="10692006" cy="3289668"/>
              <a:chOff x="-3" y="0"/>
              <a:chExt cx="10692006" cy="328966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0692000" cy="3264510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3264510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3264510"/>
                    </a:lnTo>
                    <a:lnTo>
                      <a:pt x="0" y="326451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81008" b="-8100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10800000">
                <a:off x="-3" y="1079377"/>
                <a:ext cx="10692003" cy="2210291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92118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92118"/>
                    </a:lnTo>
                    <a:lnTo>
                      <a:pt x="0" y="7921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1515">
                      <a:alpha val="100000"/>
                    </a:srgbClr>
                  </a:gs>
                  <a:gs pos="100000">
                    <a:srgbClr val="7F1515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0" y="0"/>
                <a:ext cx="10692003" cy="2185133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783102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783102"/>
                    </a:lnTo>
                    <a:lnTo>
                      <a:pt x="0" y="783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1515">
                      <a:alpha val="100000"/>
                    </a:srgbClr>
                  </a:gs>
                  <a:gs pos="100000">
                    <a:srgbClr val="7F1515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A979A8-2060-71A3-C1D5-F986A3BED992}"/>
                </a:ext>
              </a:extLst>
            </p:cNvPr>
            <p:cNvGrpSpPr/>
            <p:nvPr/>
          </p:nvGrpSpPr>
          <p:grpSpPr>
            <a:xfrm>
              <a:off x="407491" y="2185133"/>
              <a:ext cx="9877018" cy="4861527"/>
              <a:chOff x="407491" y="2185133"/>
              <a:chExt cx="9877018" cy="486152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07491" y="2730959"/>
                <a:ext cx="9877018" cy="4315701"/>
              </a:xfrm>
              <a:prstGeom prst="roundRect">
                <a:avLst>
                  <a:gd name="adj" fmla="val 22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407491" y="2185133"/>
                <a:ext cx="9877018" cy="465056"/>
              </a:xfrm>
              <a:prstGeom prst="roundRect">
                <a:avLst>
                  <a:gd name="adj" fmla="val 22555"/>
                </a:avLst>
              </a:prstGeom>
              <a:solidFill>
                <a:srgbClr val="7F151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8704E8-3435-B1BB-34DC-779C8A643E3F}"/>
                </a:ext>
              </a:extLst>
            </p:cNvPr>
            <p:cNvGrpSpPr/>
            <p:nvPr/>
          </p:nvGrpSpPr>
          <p:grpSpPr>
            <a:xfrm>
              <a:off x="688607" y="3109910"/>
              <a:ext cx="9314785" cy="3681081"/>
              <a:chOff x="688607" y="3109910"/>
              <a:chExt cx="9314785" cy="3681081"/>
            </a:xfrm>
          </p:grpSpPr>
          <p:sp>
            <p:nvSpPr>
              <p:cNvPr id="13" name="AutoShape 13"/>
              <p:cNvSpPr/>
              <p:nvPr/>
            </p:nvSpPr>
            <p:spPr>
              <a:xfrm>
                <a:off x="3095764" y="3478018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095764" y="3109910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095764" y="3846126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095764" y="4214234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95764" y="458234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95764" y="495045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95764" y="5318559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95764" y="5686667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95764" y="6054775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95764" y="642288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95764" y="679099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5502921" y="3478018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5502921" y="3109910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502921" y="3846126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502921" y="4214234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5502921" y="458234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5502921" y="495045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5502921" y="5318559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502921" y="5686667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5502921" y="6054775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5502921" y="642288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5502921" y="679099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910078" y="3478018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7910078" y="3109910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7910078" y="3846126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7910078" y="4214234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7910078" y="458234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910078" y="495045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910078" y="5318559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910078" y="5686667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910078" y="6054775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910078" y="642288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910078" y="679099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688607" y="3478018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688607" y="3109910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688607" y="3846126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688607" y="4214234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688607" y="458234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688607" y="495045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688607" y="5318559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688607" y="5686667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688607" y="6054775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688607" y="6422883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688607" y="6790991"/>
                <a:ext cx="2093314" cy="0"/>
              </a:xfrm>
              <a:prstGeom prst="line">
                <a:avLst/>
              </a:prstGeom>
              <a:ln w="6350" cap="flat">
                <a:solidFill>
                  <a:srgbClr val="7F1515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3" name="Text">
              <a:extLst>
                <a:ext uri="{FF2B5EF4-FFF2-40B4-BE49-F238E27FC236}">
                  <a16:creationId xmlns:a16="http://schemas.microsoft.com/office/drawing/2014/main" id="{E3330BA3-1CB9-F462-74CF-B14A82993BFE}"/>
                </a:ext>
              </a:extLst>
            </p:cNvPr>
            <p:cNvGrpSpPr/>
            <p:nvPr/>
          </p:nvGrpSpPr>
          <p:grpSpPr>
            <a:xfrm>
              <a:off x="450492" y="428790"/>
              <a:ext cx="9737066" cy="2058121"/>
              <a:chOff x="450492" y="428790"/>
              <a:chExt cx="9737066" cy="2058121"/>
            </a:xfrm>
          </p:grpSpPr>
          <p:sp>
            <p:nvSpPr>
              <p:cNvPr id="65" name="TextBox 65"/>
              <p:cNvSpPr txBox="1"/>
              <p:nvPr/>
            </p:nvSpPr>
            <p:spPr>
              <a:xfrm>
                <a:off x="8330179" y="2348412"/>
                <a:ext cx="1253111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WILL BRING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6184946" y="2348412"/>
                <a:ext cx="729265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EMAIL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3674687" y="2348412"/>
                <a:ext cx="935467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PHONE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1192153" y="2348412"/>
                <a:ext cx="1086222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80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FULL NAME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8834120" y="1385900"/>
                <a:ext cx="1353438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100" b="1" spc="-50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Center Park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9108685" y="685059"/>
                <a:ext cx="1066003" cy="741357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r">
                  <a:lnSpc>
                    <a:spcPts val="2447"/>
                  </a:lnSpc>
                </a:pPr>
                <a:r>
                  <a:rPr lang="en-US" sz="3000" b="1" spc="-230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06/08</a:t>
                </a:r>
              </a:p>
              <a:p>
                <a:pPr algn="r">
                  <a:lnSpc>
                    <a:spcPts val="2447"/>
                  </a:lnSpc>
                </a:pPr>
                <a:r>
                  <a:rPr lang="en-US" sz="3000" b="1" spc="-230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4 PM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450492" y="529352"/>
                <a:ext cx="6725007" cy="12311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000" b="1" spc="-334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BBQ POTLUCK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500809" y="428790"/>
                <a:ext cx="1870177" cy="2231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450" b="1" spc="-30" dirty="0">
                    <a:solidFill>
                      <a:srgbClr val="FFFFFF">
                        <a:alpha val="89804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9517757" y="712713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(NGANG)</dc:title>
  <dc:creator>Hoang Anh</dc:creator>
  <cp:lastModifiedBy>Anh Hoang</cp:lastModifiedBy>
  <cp:revision>13</cp:revision>
  <dcterms:created xsi:type="dcterms:W3CDTF">2006-08-16T00:00:00Z</dcterms:created>
  <dcterms:modified xsi:type="dcterms:W3CDTF">2024-08-09T08:52:11Z</dcterms:modified>
  <dc:identifier>DAGNPNoVxDg</dc:identifier>
</cp:coreProperties>
</file>