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6858000" cy="9144000"/>
  <p:embeddedFontLst>
    <p:embeddedFont>
      <p:font typeface="Bricolage Grotesque" panose="020B0605040402000204" pitchFamily="34" charset="0"/>
      <p:regular r:id="rId4"/>
      <p:bold r:id="rId5"/>
    </p:embeddedFont>
    <p:embeddedFont>
      <p:font typeface="Bricolage Grotesque Bold" panose="020B0605040402000204" pitchFamily="34" charset="0"/>
      <p:bold r:id="rId6"/>
    </p:embeddedFont>
    <p:embeddedFont>
      <p:font typeface="League Spartan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A1C"/>
    <a:srgbClr val="493C38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92" autoAdjust="0"/>
  </p:normalViewPr>
  <p:slideViewPr>
    <p:cSldViewPr>
      <p:cViewPr>
        <p:scale>
          <a:sx n="50" d="100"/>
          <a:sy n="50" d="100"/>
        </p:scale>
        <p:origin x="2002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5788-13AB-428C-BE5B-E1402B5FD54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425C-4397-4F79-B682-DE4D12F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BBQ Potluck #2">
            <a:extLst>
              <a:ext uri="{FF2B5EF4-FFF2-40B4-BE49-F238E27FC236}">
                <a16:creationId xmlns:a16="http://schemas.microsoft.com/office/drawing/2014/main" id="{253E3A6A-BFD6-2837-C292-B886E08244F8}"/>
              </a:ext>
            </a:extLst>
          </p:cNvPr>
          <p:cNvGrpSpPr/>
          <p:nvPr/>
        </p:nvGrpSpPr>
        <p:grpSpPr>
          <a:xfrm>
            <a:off x="-556464" y="-1"/>
            <a:ext cx="8645050" cy="10428696"/>
            <a:chOff x="-556464" y="-1"/>
            <a:chExt cx="8645050" cy="1042869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23742EC-689E-BE1D-6B93-DEF1A2A286C2}"/>
                </a:ext>
              </a:extLst>
            </p:cNvPr>
            <p:cNvGrpSpPr/>
            <p:nvPr/>
          </p:nvGrpSpPr>
          <p:grpSpPr>
            <a:xfrm>
              <a:off x="0" y="4854024"/>
              <a:ext cx="7556500" cy="5574671"/>
              <a:chOff x="0" y="4854024"/>
              <a:chExt cx="7556500" cy="5574671"/>
            </a:xfrm>
          </p:grpSpPr>
          <p:sp>
            <p:nvSpPr>
              <p:cNvPr id="11" name="Freeform 11"/>
              <p:cNvSpPr/>
              <p:nvPr/>
            </p:nvSpPr>
            <p:spPr>
              <a:xfrm flipH="1">
                <a:off x="0" y="4854024"/>
                <a:ext cx="7556500" cy="2787336"/>
              </a:xfrm>
              <a:custGeom>
                <a:avLst/>
                <a:gdLst/>
                <a:ahLst/>
                <a:cxnLst/>
                <a:rect l="l" t="t" r="r" b="b"/>
                <a:pathLst>
                  <a:path w="9016416" h="2787336">
                    <a:moveTo>
                      <a:pt x="9016416" y="0"/>
                    </a:moveTo>
                    <a:lnTo>
                      <a:pt x="0" y="0"/>
                    </a:lnTo>
                    <a:lnTo>
                      <a:pt x="0" y="2787335"/>
                    </a:lnTo>
                    <a:lnTo>
                      <a:pt x="9016416" y="2787335"/>
                    </a:lnTo>
                    <a:lnTo>
                      <a:pt x="9016416" y="0"/>
                    </a:lnTo>
                    <a:close/>
                  </a:path>
                </a:pathLst>
              </a:custGeom>
              <a:blipFill>
                <a:blip r:embed="rId2">
                  <a:alphaModFix amt="51000"/>
                </a:blip>
                <a:stretch>
                  <a:fillRect l="-9683" t="-58947" r="-9637" b="-5657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7641359"/>
                <a:ext cx="7556500" cy="2787336"/>
              </a:xfrm>
              <a:custGeom>
                <a:avLst/>
                <a:gdLst/>
                <a:ahLst/>
                <a:cxnLst/>
                <a:rect l="l" t="t" r="r" b="b"/>
                <a:pathLst>
                  <a:path w="9016416" h="2787336">
                    <a:moveTo>
                      <a:pt x="0" y="0"/>
                    </a:moveTo>
                    <a:lnTo>
                      <a:pt x="9016416" y="0"/>
                    </a:lnTo>
                    <a:lnTo>
                      <a:pt x="9016416" y="2787336"/>
                    </a:lnTo>
                    <a:lnTo>
                      <a:pt x="0" y="27873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1000"/>
                </a:blip>
                <a:stretch>
                  <a:fillRect l="-7067" t="-58947" r="-12253" b="-5657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B08DC43-3FA7-2C79-8D7C-C8DEF46898FA}"/>
                </a:ext>
              </a:extLst>
            </p:cNvPr>
            <p:cNvGrpSpPr/>
            <p:nvPr/>
          </p:nvGrpSpPr>
          <p:grpSpPr>
            <a:xfrm>
              <a:off x="267636" y="440761"/>
              <a:ext cx="3847636" cy="1538883"/>
              <a:chOff x="267636" y="440761"/>
              <a:chExt cx="3847636" cy="1538883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267636" y="440761"/>
                <a:ext cx="3847636" cy="15388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0000" b="1" spc="-260" dirty="0">
                    <a:solidFill>
                      <a:srgbClr val="FFEDBA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BBQ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326804" y="440761"/>
                <a:ext cx="1098308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050" dirty="0">
                    <a:solidFill>
                      <a:srgbClr val="FFEDBA"/>
                    </a:solidFill>
                    <a:latin typeface="Bricolage Grotesque"/>
                    <a:ea typeface="Bricolage Grotesque"/>
                    <a:cs typeface="Bricolage Grotesque"/>
                    <a:sym typeface="Bricolage Grotesque"/>
                  </a:rPr>
                  <a:t>SIGN UP SHEET</a:t>
                </a:r>
              </a:p>
            </p:txBody>
          </p:sp>
        </p:grpSp>
        <p:sp>
          <p:nvSpPr>
            <p:cNvPr id="4" name="Gradient Mask"/>
            <p:cNvSpPr/>
            <p:nvPr/>
          </p:nvSpPr>
          <p:spPr>
            <a:xfrm rot="4368971">
              <a:off x="2030063" y="798310"/>
              <a:ext cx="731242" cy="1328383"/>
            </a:xfrm>
            <a:custGeom>
              <a:avLst/>
              <a:gdLst/>
              <a:ahLst/>
              <a:cxnLst/>
              <a:rect l="l" t="t" r="r" b="b"/>
              <a:pathLst>
                <a:path w="273318" h="496513">
                  <a:moveTo>
                    <a:pt x="0" y="0"/>
                  </a:moveTo>
                  <a:lnTo>
                    <a:pt x="273318" y="0"/>
                  </a:lnTo>
                  <a:lnTo>
                    <a:pt x="273318" y="496513"/>
                  </a:lnTo>
                  <a:lnTo>
                    <a:pt x="0" y="496513"/>
                  </a:lnTo>
                  <a:close/>
                </a:path>
              </a:pathLst>
            </a:custGeom>
            <a:gradFill rotWithShape="1">
              <a:gsLst>
                <a:gs pos="0">
                  <a:srgbClr val="1A0100">
                    <a:alpha val="0"/>
                  </a:srgbClr>
                </a:gs>
                <a:gs pos="100000">
                  <a:srgbClr val="1A01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9F885F8-18DD-9479-153C-E3AA8B8A3A3F}"/>
                </a:ext>
              </a:extLst>
            </p:cNvPr>
            <p:cNvGrpSpPr/>
            <p:nvPr/>
          </p:nvGrpSpPr>
          <p:grpSpPr>
            <a:xfrm>
              <a:off x="-556464" y="-1"/>
              <a:ext cx="8645050" cy="4961712"/>
              <a:chOff x="-556464" y="-1"/>
              <a:chExt cx="8645050" cy="496171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1937711"/>
                <a:ext cx="1425112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4032000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4032000"/>
                    </a:lnTo>
                    <a:lnTo>
                      <a:pt x="0" y="4032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11219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908763" y="-1"/>
                <a:ext cx="1647737" cy="2196779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4032000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4032000"/>
                    </a:lnTo>
                    <a:lnTo>
                      <a:pt x="0" y="4032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37656" r="-8352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661C310-878A-0632-D5AC-9AA05630392C}"/>
                  </a:ext>
                </a:extLst>
              </p:cNvPr>
              <p:cNvSpPr/>
              <p:nvPr/>
            </p:nvSpPr>
            <p:spPr>
              <a:xfrm rot="-935870">
                <a:off x="-556464" y="801608"/>
                <a:ext cx="8645050" cy="2672531"/>
              </a:xfrm>
              <a:custGeom>
                <a:avLst/>
                <a:gdLst>
                  <a:gd name="connsiteX0" fmla="*/ 8645050 w 8645050"/>
                  <a:gd name="connsiteY0" fmla="*/ 0 h 2672531"/>
                  <a:gd name="connsiteX1" fmla="*/ 8645050 w 8645050"/>
                  <a:gd name="connsiteY1" fmla="*/ 482185 h 2672531"/>
                  <a:gd name="connsiteX2" fmla="*/ 8508055 w 8645050"/>
                  <a:gd name="connsiteY2" fmla="*/ 443941 h 2672531"/>
                  <a:gd name="connsiteX3" fmla="*/ 8028173 w 8645050"/>
                  <a:gd name="connsiteY3" fmla="*/ 2162934 h 2672531"/>
                  <a:gd name="connsiteX4" fmla="*/ 8645050 w 8645050"/>
                  <a:gd name="connsiteY4" fmla="*/ 2335144 h 2672531"/>
                  <a:gd name="connsiteX5" fmla="*/ 8645050 w 8645050"/>
                  <a:gd name="connsiteY5" fmla="*/ 2672531 h 2672531"/>
                  <a:gd name="connsiteX6" fmla="*/ 0 w 8645050"/>
                  <a:gd name="connsiteY6" fmla="*/ 2672531 h 2672531"/>
                  <a:gd name="connsiteX7" fmla="*/ 0 w 8645050"/>
                  <a:gd name="connsiteY7" fmla="*/ 1834308 h 2672531"/>
                  <a:gd name="connsiteX8" fmla="*/ 253662 w 8645050"/>
                  <a:gd name="connsiteY8" fmla="*/ 1905122 h 2672531"/>
                  <a:gd name="connsiteX9" fmla="*/ 685342 w 8645050"/>
                  <a:gd name="connsiteY9" fmla="*/ 358792 h 2672531"/>
                  <a:gd name="connsiteX10" fmla="*/ 65537 w 8645050"/>
                  <a:gd name="connsiteY10" fmla="*/ 185765 h 2672531"/>
                  <a:gd name="connsiteX11" fmla="*/ 0 w 8645050"/>
                  <a:gd name="connsiteY11" fmla="*/ 420527 h 2672531"/>
                  <a:gd name="connsiteX12" fmla="*/ 0 w 8645050"/>
                  <a:gd name="connsiteY12" fmla="*/ 0 h 267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050" h="2672531">
                    <a:moveTo>
                      <a:pt x="8645050" y="0"/>
                    </a:moveTo>
                    <a:lnTo>
                      <a:pt x="8645050" y="482185"/>
                    </a:lnTo>
                    <a:lnTo>
                      <a:pt x="8508055" y="443941"/>
                    </a:lnTo>
                    <a:lnTo>
                      <a:pt x="8028173" y="2162934"/>
                    </a:lnTo>
                    <a:lnTo>
                      <a:pt x="8645050" y="2335144"/>
                    </a:lnTo>
                    <a:lnTo>
                      <a:pt x="8645050" y="2672531"/>
                    </a:lnTo>
                    <a:lnTo>
                      <a:pt x="0" y="2672531"/>
                    </a:lnTo>
                    <a:lnTo>
                      <a:pt x="0" y="1834308"/>
                    </a:lnTo>
                    <a:lnTo>
                      <a:pt x="253662" y="1905122"/>
                    </a:lnTo>
                    <a:lnTo>
                      <a:pt x="685342" y="358792"/>
                    </a:lnTo>
                    <a:lnTo>
                      <a:pt x="65537" y="185765"/>
                    </a:lnTo>
                    <a:lnTo>
                      <a:pt x="0" y="4205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58945" b="-56572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 rot="3859738">
                <a:off x="3056074" y="2717295"/>
                <a:ext cx="509325" cy="1067147"/>
              </a:xfrm>
              <a:custGeom>
                <a:avLst/>
                <a:gdLst/>
                <a:ahLst/>
                <a:cxnLst/>
                <a:rect l="l" t="t" r="r" b="b"/>
                <a:pathLst>
                  <a:path w="190372" h="398870">
                    <a:moveTo>
                      <a:pt x="0" y="0"/>
                    </a:moveTo>
                    <a:lnTo>
                      <a:pt x="190372" y="0"/>
                    </a:lnTo>
                    <a:lnTo>
                      <a:pt x="190372" y="398870"/>
                    </a:lnTo>
                    <a:lnTo>
                      <a:pt x="0" y="3988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A0100">
                      <a:alpha val="0"/>
                    </a:srgbClr>
                  </a:gs>
                  <a:gs pos="100000">
                    <a:srgbClr val="1A0100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30"/>
              <p:cNvSpPr/>
              <p:nvPr/>
            </p:nvSpPr>
            <p:spPr>
              <a:xfrm rot="-7634138">
                <a:off x="3488120" y="642967"/>
                <a:ext cx="320229" cy="463489"/>
              </a:xfrm>
              <a:custGeom>
                <a:avLst/>
                <a:gdLst/>
                <a:ahLst/>
                <a:cxnLst/>
                <a:rect l="l" t="t" r="r" b="b"/>
                <a:pathLst>
                  <a:path w="320229" h="463489">
                    <a:moveTo>
                      <a:pt x="0" y="0"/>
                    </a:moveTo>
                    <a:lnTo>
                      <a:pt x="320228" y="0"/>
                    </a:lnTo>
                    <a:lnTo>
                      <a:pt x="320228" y="463488"/>
                    </a:lnTo>
                    <a:lnTo>
                      <a:pt x="0" y="46348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9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31"/>
              <p:cNvSpPr/>
              <p:nvPr/>
            </p:nvSpPr>
            <p:spPr>
              <a:xfrm rot="3071605">
                <a:off x="6623087" y="2000010"/>
                <a:ext cx="320229" cy="463489"/>
              </a:xfrm>
              <a:custGeom>
                <a:avLst/>
                <a:gdLst/>
                <a:ahLst/>
                <a:cxnLst/>
                <a:rect l="l" t="t" r="r" b="b"/>
                <a:pathLst>
                  <a:path w="320229" h="463489">
                    <a:moveTo>
                      <a:pt x="0" y="0"/>
                    </a:moveTo>
                    <a:lnTo>
                      <a:pt x="320229" y="0"/>
                    </a:lnTo>
                    <a:lnTo>
                      <a:pt x="320229" y="463489"/>
                    </a:lnTo>
                    <a:lnTo>
                      <a:pt x="0" y="4634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9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 rot="4017856">
                <a:off x="2541009" y="3453695"/>
                <a:ext cx="255113" cy="369243"/>
              </a:xfrm>
              <a:custGeom>
                <a:avLst/>
                <a:gdLst/>
                <a:ahLst/>
                <a:cxnLst/>
                <a:rect l="l" t="t" r="r" b="b"/>
                <a:pathLst>
                  <a:path w="255113" h="369243">
                    <a:moveTo>
                      <a:pt x="0" y="0"/>
                    </a:moveTo>
                    <a:lnTo>
                      <a:pt x="255113" y="0"/>
                    </a:lnTo>
                    <a:lnTo>
                      <a:pt x="255113" y="369243"/>
                    </a:lnTo>
                    <a:lnTo>
                      <a:pt x="0" y="3692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9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59CB855-D37F-439B-A915-2AB608E8F9ED}"/>
                </a:ext>
              </a:extLst>
            </p:cNvPr>
            <p:cNvGrpSpPr/>
            <p:nvPr/>
          </p:nvGrpSpPr>
          <p:grpSpPr>
            <a:xfrm>
              <a:off x="278893" y="2511037"/>
              <a:ext cx="6997781" cy="7786036"/>
              <a:chOff x="278893" y="2511037"/>
              <a:chExt cx="6997781" cy="7786036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1653122" y="2511037"/>
                <a:ext cx="5467273" cy="13080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8200" b="1" spc="-210" dirty="0">
                    <a:solidFill>
                      <a:srgbClr val="FFEDBA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POTLUCK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152196" y="3626887"/>
                <a:ext cx="3939678" cy="1488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967" b="1" dirty="0">
                    <a:solidFill>
                      <a:srgbClr val="FFEDBA">
                        <a:alpha val="80000"/>
                      </a:srgbClr>
                    </a:solidFill>
                    <a:latin typeface="Bricolage Grotesque" panose="020B0605040402000204" pitchFamily="34" charset="0"/>
                    <a:ea typeface="Bricolage Grotesque Bold"/>
                    <a:cs typeface="Bricolage Grotesque Bold"/>
                    <a:sym typeface="Bricolage Grotesque Bold"/>
                  </a:rPr>
                  <a:t>Greenwood Park Pavilion Area </a:t>
                </a:r>
                <a:r>
                  <a:rPr lang="en-US" sz="967" dirty="0">
                    <a:solidFill>
                      <a:srgbClr val="FFEDBA">
                        <a:alpha val="80000"/>
                      </a:srgbClr>
                    </a:solidFill>
                    <a:latin typeface="Bricolage Grotesque Bold"/>
                    <a:ea typeface="Bricolage Grotesque Bold"/>
                    <a:cs typeface="Bricolage Grotesque Bold"/>
                    <a:sym typeface="Bricolage Grotesque Bold"/>
                  </a:rPr>
                  <a:t>| </a:t>
                </a:r>
                <a:r>
                  <a:rPr lang="en-US" sz="967" dirty="0">
                    <a:solidFill>
                      <a:srgbClr val="FFEDBA">
                        <a:alpha val="80000"/>
                      </a:srgbClr>
                    </a:solidFill>
                    <a:latin typeface="Bricolage Grotesque"/>
                    <a:ea typeface="Bricolage Grotesque"/>
                    <a:cs typeface="Bricolage Grotesque"/>
                    <a:sym typeface="Bricolage Grotesque"/>
                  </a:rPr>
                  <a:t>123 Anywhere St., 123 Any City 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4857238" y="10164929"/>
                <a:ext cx="2419436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spc="16" dirty="0">
                    <a:solidFill>
                      <a:srgbClr val="FFEAB5"/>
                    </a:solidFill>
                    <a:latin typeface="Bricolage Grotesque"/>
                    <a:ea typeface="Bricolage Grotesque"/>
                    <a:cs typeface="Bricolage Grotesque"/>
                    <a:sym typeface="Bricolage Grotesque"/>
                  </a:rPr>
                  <a:t>+123-456-789</a:t>
                </a:r>
                <a:r>
                  <a:rPr lang="en-US" sz="800" spc="16" dirty="0">
                    <a:solidFill>
                      <a:srgbClr val="FFEAB5"/>
                    </a:solidFill>
                    <a:latin typeface="Bricolage Grotesque Bold"/>
                    <a:ea typeface="Bricolage Grotesque Bold"/>
                    <a:cs typeface="Bricolage Grotesque Bold"/>
                    <a:sym typeface="Bricolage Grotesque Bold"/>
                  </a:rPr>
                  <a:t> </a:t>
                </a:r>
                <a:r>
                  <a:rPr lang="en-US" sz="800" b="1" spc="16" dirty="0">
                    <a:solidFill>
                      <a:srgbClr val="FFEAB5"/>
                    </a:solidFill>
                    <a:latin typeface="Bricolage Grotesque" panose="020B0605040402000204" pitchFamily="34" charset="0"/>
                    <a:ea typeface="Bricolage Grotesque Bold"/>
                    <a:cs typeface="Bricolage Grotesque Bold"/>
                    <a:sym typeface="Bricolage Grotesque Bold"/>
                  </a:rPr>
                  <a:t>| Jane Doe - BBQ Organizer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78893" y="10173962"/>
                <a:ext cx="3272090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EAB5"/>
                    </a:solidFill>
                    <a:latin typeface="Bricolage Grotesque" panose="020B0605040402000204" pitchFamily="34" charset="0"/>
                    <a:ea typeface="Bricolage Grotesque Bold"/>
                    <a:cs typeface="Bricolage Grotesque Bold"/>
                    <a:sym typeface="Bricolage Grotesque Bold"/>
                  </a:rPr>
                  <a:t>Greenwood Park Pavilion Area |</a:t>
                </a:r>
                <a:r>
                  <a:rPr lang="en-US" sz="800" spc="16" dirty="0">
                    <a:solidFill>
                      <a:srgbClr val="FFEAB5"/>
                    </a:solidFill>
                    <a:latin typeface="Bricolage Grotesque Bold"/>
                    <a:ea typeface="Bricolage Grotesque Bold"/>
                    <a:cs typeface="Bricolage Grotesque Bold"/>
                    <a:sym typeface="Bricolage Grotesque Bold"/>
                  </a:rPr>
                  <a:t> </a:t>
                </a:r>
                <a:r>
                  <a:rPr lang="en-US" sz="800" spc="16" dirty="0">
                    <a:solidFill>
                      <a:srgbClr val="FFEAB5"/>
                    </a:solidFill>
                    <a:latin typeface="Bricolage Grotesque"/>
                    <a:ea typeface="Bricolage Grotesque"/>
                    <a:cs typeface="Bricolage Grotesque"/>
                    <a:sym typeface="Bricolage Grotesque"/>
                  </a:rPr>
                  <a:t>123 Anywhere St., Any City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D36FCC4-B54B-F293-8355-B64C01D4460F}"/>
                </a:ext>
              </a:extLst>
            </p:cNvPr>
            <p:cNvGrpSpPr/>
            <p:nvPr/>
          </p:nvGrpSpPr>
          <p:grpSpPr>
            <a:xfrm>
              <a:off x="5595606" y="550250"/>
              <a:ext cx="1325884" cy="1325884"/>
              <a:chOff x="5595606" y="550250"/>
              <a:chExt cx="1325884" cy="132588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5595606" y="550250"/>
                <a:ext cx="1325884" cy="132588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DBA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6339831" y="1359523"/>
                <a:ext cx="97313" cy="0"/>
              </a:xfrm>
              <a:prstGeom prst="line">
                <a:avLst/>
              </a:prstGeom>
              <a:ln w="19050" cap="flat">
                <a:solidFill>
                  <a:srgbClr val="1A01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933357" y="1157181"/>
                <a:ext cx="360921" cy="4616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3000" b="1" dirty="0">
                    <a:solidFill>
                      <a:srgbClr val="1A0100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10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878748" y="812814"/>
                <a:ext cx="745632" cy="4616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3000" b="1" dirty="0">
                    <a:solidFill>
                      <a:srgbClr val="1A0100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Nov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6339831" y="1205370"/>
                <a:ext cx="463690" cy="130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/>
                <a:r>
                  <a:rPr lang="en-US" sz="850" b="1" dirty="0">
                    <a:solidFill>
                      <a:srgbClr val="1A0100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15PM</a:t>
                </a:r>
              </a:p>
            </p:txBody>
          </p:sp>
          <p:sp>
            <p:nvSpPr>
              <p:cNvPr id="39" name="TextBox 22">
                <a:extLst>
                  <a:ext uri="{FF2B5EF4-FFF2-40B4-BE49-F238E27FC236}">
                    <a16:creationId xmlns:a16="http://schemas.microsoft.com/office/drawing/2014/main" id="{86B7C82B-292D-974F-FE49-DEE61ED4E182}"/>
                  </a:ext>
                </a:extLst>
              </p:cNvPr>
              <p:cNvSpPr txBox="1"/>
              <p:nvPr/>
            </p:nvSpPr>
            <p:spPr>
              <a:xfrm>
                <a:off x="6339831" y="1388013"/>
                <a:ext cx="463690" cy="130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/>
                <a:r>
                  <a:rPr lang="en-US" sz="850" b="1" dirty="0">
                    <a:solidFill>
                      <a:srgbClr val="1A0100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18PM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6084570" y="859138"/>
                <a:ext cx="534974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1A0100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SUNDAY</a:t>
                </a:r>
              </a:p>
            </p:txBody>
          </p:sp>
        </p:grpSp>
        <p:sp>
          <p:nvSpPr>
            <p:cNvPr id="27" name="QuickSignup"/>
            <p:cNvSpPr/>
            <p:nvPr/>
          </p:nvSpPr>
          <p:spPr>
            <a:xfrm>
              <a:off x="3829875" y="1017494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6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1725"/>
              </p:ext>
            </p:extLst>
          </p:nvPr>
        </p:nvGraphicFramePr>
        <p:xfrm>
          <a:off x="279826" y="4356694"/>
          <a:ext cx="6996850" cy="5729697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0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1A0100"/>
                          </a:solidFill>
                          <a:latin typeface="Bricolage Grotesque" panose="020B0605040402000204" pitchFamily="34" charset="0"/>
                          <a:ea typeface="Bricolage Grotesque Bold"/>
                          <a:cs typeface="Bricolage Grotesque Bold"/>
                          <a:sym typeface="Bricolage Grotesque Bold"/>
                        </a:rPr>
                        <a:t>Full Name</a:t>
                      </a:r>
                      <a:endParaRPr lang="en-US" sz="1100" b="1" dirty="0"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1A0100"/>
                          </a:solidFill>
                          <a:latin typeface="Bricolage Grotesque" panose="020B0605040402000204" pitchFamily="34" charset="0"/>
                          <a:ea typeface="Bricolage Grotesque Bold"/>
                          <a:cs typeface="Bricolage Grotesque Bold"/>
                          <a:sym typeface="Bricolage Grotesque Bold"/>
                        </a:rPr>
                        <a:t>Phone</a:t>
                      </a:r>
                      <a:endParaRPr lang="en-US" sz="1100" b="1" dirty="0"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1A0100"/>
                          </a:solidFill>
                          <a:latin typeface="Bricolage Grotesque" panose="020B0605040402000204" pitchFamily="34" charset="0"/>
                          <a:ea typeface="Bricolage Grotesque Bold"/>
                          <a:cs typeface="Bricolage Grotesque Bold"/>
                          <a:sym typeface="Bricolage Grotesque Bold"/>
                        </a:rPr>
                        <a:t>Food Categories</a:t>
                      </a:r>
                      <a:endParaRPr lang="en-US" sz="1100" b="1" dirty="0"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1A0100"/>
                          </a:solidFill>
                          <a:latin typeface="Bricolage Grotesque" panose="020B0605040402000204" pitchFamily="34" charset="0"/>
                          <a:ea typeface="Bricolage Grotesque Bold"/>
                          <a:cs typeface="Bricolage Grotesque Bold"/>
                          <a:sym typeface="Bricolage Grotesque Bold"/>
                        </a:rPr>
                        <a:t>Dishes</a:t>
                      </a:r>
                      <a:endParaRPr lang="en-US" sz="1100" b="1" dirty="0"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1A0100"/>
                          </a:solidFill>
                          <a:latin typeface="Bricolage Grotesque" panose="020B0605040402000204" pitchFamily="34" charset="0"/>
                          <a:ea typeface="Bricolage Grotesque Bold"/>
                          <a:cs typeface="Bricolage Grotesque Bold"/>
                          <a:sym typeface="Bricolage Grotesque Bold"/>
                        </a:rPr>
                        <a:t>Quantity</a:t>
                      </a:r>
                      <a:endParaRPr lang="en-US" sz="1100" b="1" dirty="0"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E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1A0000"/>
                        </a:solidFill>
                        <a:latin typeface="Bricolage Grotesque" panose="020B0605040402000204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Aptos</vt:lpstr>
      <vt:lpstr>Bricolage Grotesque Bold</vt:lpstr>
      <vt:lpstr>Bricolage Grotesque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(DỌC)</dc:title>
  <dc:creator>Hoang Anh</dc:creator>
  <cp:lastModifiedBy>Anh Hoang</cp:lastModifiedBy>
  <cp:revision>37</cp:revision>
  <dcterms:created xsi:type="dcterms:W3CDTF">2006-08-16T00:00:00Z</dcterms:created>
  <dcterms:modified xsi:type="dcterms:W3CDTF">2024-08-09T10:48:34Z</dcterms:modified>
  <dc:identifier>DAGNPBWBXB4</dc:identifier>
</cp:coreProperties>
</file>