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9" r:id="rId2"/>
  </p:sldIdLst>
  <p:sldSz cx="7556500" cy="10693400"/>
  <p:notesSz cx="6858000" cy="9144000"/>
  <p:embeddedFontLst>
    <p:embeddedFont>
      <p:font typeface="Livvic" pitchFamily="2" charset="0"/>
      <p:regular r:id="rId4"/>
      <p:bold r:id="rId5"/>
      <p:italic r:id="rId6"/>
      <p:boldItalic r:id="rId7"/>
    </p:embeddedFont>
    <p:embeddedFont>
      <p:font typeface="Livvic Bold" pitchFamily="2" charset="0"/>
      <p:bold r:id="rId8"/>
    </p:embeddedFont>
    <p:embeddedFont>
      <p:font typeface="Livvic SemiBold" pitchFamily="2" charset="0"/>
      <p:bold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3A1C"/>
    <a:srgbClr val="493C38"/>
    <a:srgbClr val="1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892" autoAdjust="0"/>
  </p:normalViewPr>
  <p:slideViewPr>
    <p:cSldViewPr>
      <p:cViewPr>
        <p:scale>
          <a:sx n="66" d="100"/>
          <a:sy n="66" d="100"/>
        </p:scale>
        <p:origin x="1018" y="-10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C5788-13AB-428C-BE5B-E1402B5FD54A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6425C-4397-4F79-B682-DE4D12F9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30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3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BBQ Potluck #3">
            <a:extLst>
              <a:ext uri="{FF2B5EF4-FFF2-40B4-BE49-F238E27FC236}">
                <a16:creationId xmlns:a16="http://schemas.microsoft.com/office/drawing/2014/main" id="{B7A29C86-373D-C18C-39AA-802FBA54BCD1}"/>
              </a:ext>
            </a:extLst>
          </p:cNvPr>
          <p:cNvGrpSpPr/>
          <p:nvPr/>
        </p:nvGrpSpPr>
        <p:grpSpPr>
          <a:xfrm>
            <a:off x="-758" y="0"/>
            <a:ext cx="7560758" cy="10452100"/>
            <a:chOff x="-758" y="0"/>
            <a:chExt cx="7560758" cy="1045210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A7833F0-D390-0E06-3871-A2BFED2B34D3}"/>
                </a:ext>
              </a:extLst>
            </p:cNvPr>
            <p:cNvGrpSpPr/>
            <p:nvPr/>
          </p:nvGrpSpPr>
          <p:grpSpPr>
            <a:xfrm>
              <a:off x="-758" y="0"/>
              <a:ext cx="7560758" cy="6446896"/>
              <a:chOff x="-758" y="0"/>
              <a:chExt cx="7560758" cy="6446896"/>
            </a:xfrm>
          </p:grpSpPr>
          <p:sp>
            <p:nvSpPr>
              <p:cNvPr id="2" name="Image"/>
              <p:cNvSpPr/>
              <p:nvPr/>
            </p:nvSpPr>
            <p:spPr>
              <a:xfrm>
                <a:off x="-758" y="17558"/>
                <a:ext cx="7560758" cy="6417882"/>
              </a:xfrm>
              <a:custGeom>
                <a:avLst/>
                <a:gdLst/>
                <a:ahLst/>
                <a:cxnLst/>
                <a:rect l="l" t="t" r="r" b="b"/>
                <a:pathLst>
                  <a:path w="7560758" h="6417882">
                    <a:moveTo>
                      <a:pt x="0" y="0"/>
                    </a:moveTo>
                    <a:lnTo>
                      <a:pt x="7560758" y="0"/>
                    </a:lnTo>
                    <a:lnTo>
                      <a:pt x="7560758" y="6417883"/>
                    </a:lnTo>
                    <a:lnTo>
                      <a:pt x="0" y="641788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l="-23713" t="-11037" r="-24794" b="-5306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" name="Freeform 4"/>
              <p:cNvSpPr/>
              <p:nvPr/>
            </p:nvSpPr>
            <p:spPr>
              <a:xfrm rot="10800000">
                <a:off x="0" y="3401247"/>
                <a:ext cx="7560000" cy="3045649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1091492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1091492"/>
                    </a:lnTo>
                    <a:lnTo>
                      <a:pt x="0" y="109149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93C38">
                      <a:alpha val="100000"/>
                    </a:srgbClr>
                  </a:gs>
                  <a:gs pos="100000">
                    <a:srgbClr val="493C38">
                      <a:alpha val="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7560000" cy="3098994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1110609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1110609"/>
                    </a:lnTo>
                    <a:lnTo>
                      <a:pt x="0" y="111060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93C38">
                      <a:alpha val="100000"/>
                    </a:srgbClr>
                  </a:gs>
                  <a:gs pos="100000">
                    <a:srgbClr val="493C38">
                      <a:alpha val="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3" name="Text">
              <a:extLst>
                <a:ext uri="{FF2B5EF4-FFF2-40B4-BE49-F238E27FC236}">
                  <a16:creationId xmlns:a16="http://schemas.microsoft.com/office/drawing/2014/main" id="{748B9918-40DD-609A-4E42-3CFC8226592A}"/>
                </a:ext>
              </a:extLst>
            </p:cNvPr>
            <p:cNvGrpSpPr/>
            <p:nvPr/>
          </p:nvGrpSpPr>
          <p:grpSpPr>
            <a:xfrm>
              <a:off x="226858" y="386078"/>
              <a:ext cx="7048910" cy="10054936"/>
              <a:chOff x="226858" y="386078"/>
              <a:chExt cx="7048910" cy="10054936"/>
            </a:xfrm>
          </p:grpSpPr>
          <p:sp>
            <p:nvSpPr>
              <p:cNvPr id="12" name="TextBox 12"/>
              <p:cNvSpPr txBox="1"/>
              <p:nvPr/>
            </p:nvSpPr>
            <p:spPr>
              <a:xfrm>
                <a:off x="226858" y="579445"/>
                <a:ext cx="5173566" cy="94365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6100" b="1" spc="-190" dirty="0">
                    <a:solidFill>
                      <a:srgbClr val="FFEAB5"/>
                    </a:solidFill>
                    <a:latin typeface="Livvic" pitchFamily="2" charset="0"/>
                    <a:ea typeface="Livvic Bold"/>
                    <a:cs typeface="Livvic Bold"/>
                    <a:sym typeface="Livvic Bold"/>
                  </a:rPr>
                  <a:t>BBQ POTLUCK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269775" y="442349"/>
                <a:ext cx="1722226" cy="16158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just">
                  <a:spcBef>
                    <a:spcPct val="0"/>
                  </a:spcBef>
                </a:pPr>
                <a:r>
                  <a:rPr lang="en-US" sz="1050" u="none" strike="noStrike" spc="51" dirty="0">
                    <a:solidFill>
                      <a:srgbClr val="FFEAB5">
                        <a:alpha val="80000"/>
                      </a:srgbClr>
                    </a:solidFill>
                    <a:latin typeface="Livvic SemiBold" pitchFamily="2" charset="0"/>
                    <a:ea typeface="Livvic Semi-Bold"/>
                    <a:cs typeface="Livvic Semi-Bold"/>
                    <a:sym typeface="Livvic Semi-Bold"/>
                  </a:rPr>
                  <a:t>SIGN UP SHEET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6060024" y="386078"/>
                <a:ext cx="1215744" cy="441146"/>
              </a:xfrm>
              <a:prstGeom prst="rect">
                <a:avLst/>
              </a:prstGeom>
            </p:spPr>
            <p:txBody>
              <a:bodyPr lIns="0" tIns="91440" rIns="0" bIns="91440" rtlCol="0" anchor="t">
                <a:spAutoFit/>
              </a:bodyPr>
              <a:lstStyle/>
              <a:p>
                <a:pPr algn="r">
                  <a:lnSpc>
                    <a:spcPts val="1035"/>
                  </a:lnSpc>
                </a:pPr>
                <a:r>
                  <a:rPr lang="en-US" sz="1050" spc="51" dirty="0">
                    <a:solidFill>
                      <a:srgbClr val="FFEAB5">
                        <a:alpha val="80000"/>
                      </a:srgbClr>
                    </a:solidFill>
                    <a:latin typeface="Livvic SemiBold" pitchFamily="2" charset="0"/>
                    <a:ea typeface="Livvic Semi-Bold"/>
                    <a:cs typeface="Livvic Semi-Bold"/>
                    <a:sym typeface="Livvic Semi-Bold"/>
                  </a:rPr>
                  <a:t>Greenwood Park Pavilion Area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5330624" y="732517"/>
                <a:ext cx="1945144" cy="707886"/>
              </a:xfrm>
              <a:prstGeom prst="rect">
                <a:avLst/>
              </a:prstGeom>
            </p:spPr>
            <p:txBody>
              <a:bodyPr lIns="0" tIns="91440" rIns="0" bIns="0" rtlCol="0" anchor="t">
                <a:spAutoFit/>
              </a:bodyPr>
              <a:lstStyle/>
              <a:p>
                <a:pPr algn="r">
                  <a:lnSpc>
                    <a:spcPts val="2351"/>
                  </a:lnSpc>
                </a:pPr>
                <a:r>
                  <a:rPr lang="en-US" sz="2351" b="1" spc="-58" dirty="0">
                    <a:solidFill>
                      <a:srgbClr val="FFEAB5">
                        <a:alpha val="94902"/>
                      </a:srgbClr>
                    </a:solidFill>
                    <a:latin typeface="Livvic" pitchFamily="2" charset="0"/>
                    <a:ea typeface="Livvic Bold"/>
                    <a:cs typeface="Livvic Bold"/>
                    <a:sym typeface="Livvic Bold"/>
                  </a:rPr>
                  <a:t>08/08</a:t>
                </a:r>
              </a:p>
              <a:p>
                <a:pPr algn="r">
                  <a:lnSpc>
                    <a:spcPts val="2351"/>
                  </a:lnSpc>
                </a:pPr>
                <a:r>
                  <a:rPr lang="en-US" sz="2351" b="1" spc="-58" dirty="0">
                    <a:solidFill>
                      <a:srgbClr val="FFEAB5">
                        <a:alpha val="94902"/>
                      </a:srgbClr>
                    </a:solidFill>
                    <a:latin typeface="Livvic" pitchFamily="2" charset="0"/>
                    <a:ea typeface="Livvic Bold"/>
                    <a:cs typeface="Livvic Bold"/>
                    <a:sym typeface="Livvic Bold"/>
                  </a:rPr>
                  <a:t>15 PM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5155990" y="10308870"/>
                <a:ext cx="2119778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spcBef>
                    <a:spcPct val="0"/>
                  </a:spcBef>
                </a:pPr>
                <a:r>
                  <a:rPr lang="en-US" sz="800" spc="16" dirty="0">
                    <a:solidFill>
                      <a:srgbClr val="FFEAB5"/>
                    </a:solidFill>
                    <a:latin typeface="Livvic"/>
                    <a:ea typeface="Livvic"/>
                    <a:cs typeface="Livvic"/>
                    <a:sym typeface="Livvic"/>
                  </a:rPr>
                  <a:t>+123-456-789</a:t>
                </a:r>
                <a:r>
                  <a:rPr lang="en-US" sz="800" spc="16" dirty="0">
                    <a:solidFill>
                      <a:srgbClr val="FFEAB5"/>
                    </a:solidFill>
                    <a:latin typeface="Livvic Bold"/>
                    <a:ea typeface="Livvic Bold"/>
                    <a:cs typeface="Livvic Bold"/>
                    <a:sym typeface="Livvic Bold"/>
                  </a:rPr>
                  <a:t> </a:t>
                </a:r>
                <a:r>
                  <a:rPr lang="en-US" sz="800" b="1" spc="16" dirty="0">
                    <a:solidFill>
                      <a:srgbClr val="FFEAB5"/>
                    </a:solidFill>
                    <a:latin typeface="Livvic" pitchFamily="2" charset="0"/>
                    <a:ea typeface="Livvic Bold"/>
                    <a:cs typeface="Livvic Bold"/>
                    <a:sym typeface="Livvic Bold"/>
                  </a:rPr>
                  <a:t>| Jane Doe - BBQ Organizer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279824" y="10317903"/>
                <a:ext cx="3129614" cy="12311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800" b="1" spc="16" dirty="0">
                    <a:solidFill>
                      <a:srgbClr val="FFEAB5"/>
                    </a:solidFill>
                    <a:latin typeface="Livvic" pitchFamily="2" charset="0"/>
                    <a:ea typeface="Livvic Bold"/>
                    <a:cs typeface="Livvic Bold"/>
                    <a:sym typeface="Livvic Bold"/>
                  </a:rPr>
                  <a:t>Greenwood Park Pavilion Area | </a:t>
                </a:r>
                <a:r>
                  <a:rPr lang="en-US" sz="800" spc="16" dirty="0">
                    <a:solidFill>
                      <a:srgbClr val="FFEAB5"/>
                    </a:solidFill>
                    <a:latin typeface="Livvic"/>
                    <a:ea typeface="Livvic"/>
                    <a:cs typeface="Livvic"/>
                    <a:sym typeface="Livvic"/>
                  </a:rPr>
                  <a:t>123 Anywhere St., Any City </a:t>
                </a:r>
              </a:p>
            </p:txBody>
          </p:sp>
        </p:grpSp>
        <p:sp>
          <p:nvSpPr>
            <p:cNvPr id="6" name="QuickSignup"/>
            <p:cNvSpPr/>
            <p:nvPr/>
          </p:nvSpPr>
          <p:spPr>
            <a:xfrm>
              <a:off x="3829875" y="10318887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3" y="0"/>
                  </a:lnTo>
                  <a:lnTo>
                    <a:pt x="660903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7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10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021356"/>
              </p:ext>
            </p:extLst>
          </p:nvPr>
        </p:nvGraphicFramePr>
        <p:xfrm>
          <a:off x="279824" y="4582610"/>
          <a:ext cx="6996852" cy="5640889"/>
        </p:xfrm>
        <a:graphic>
          <a:graphicData uri="http://schemas.openxmlformats.org/drawingml/2006/table">
            <a:tbl>
              <a:tblPr/>
              <a:tblGrid>
                <a:gridCol w="1749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9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9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9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81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0" dirty="0">
                          <a:solidFill>
                            <a:srgbClr val="493C38"/>
                          </a:solidFill>
                          <a:latin typeface="Livvic SemiBold" pitchFamily="2" charset="0"/>
                          <a:ea typeface="Livvic Bold"/>
                          <a:cs typeface="Livvic Bold"/>
                          <a:sym typeface="Livvic Bold"/>
                        </a:rPr>
                        <a:t>Full Name</a:t>
                      </a:r>
                      <a:endParaRPr lang="en-US" sz="1100" b="0" dirty="0">
                        <a:latin typeface="Livvic SemiBold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0" dirty="0">
                          <a:solidFill>
                            <a:srgbClr val="493C38"/>
                          </a:solidFill>
                          <a:latin typeface="Livvic SemiBold" pitchFamily="2" charset="0"/>
                          <a:ea typeface="Livvic Bold"/>
                          <a:cs typeface="Livvic Bold"/>
                          <a:sym typeface="Livvic Bold"/>
                        </a:rPr>
                        <a:t>Phone</a:t>
                      </a:r>
                      <a:endParaRPr lang="en-US" sz="1100" b="0" dirty="0">
                        <a:latin typeface="Livvic SemiBold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0" dirty="0">
                          <a:solidFill>
                            <a:srgbClr val="493C38"/>
                          </a:solidFill>
                          <a:latin typeface="Livvic SemiBold" pitchFamily="2" charset="0"/>
                          <a:ea typeface="Livvic Bold"/>
                          <a:cs typeface="Livvic Bold"/>
                          <a:sym typeface="Livvic Bold"/>
                        </a:rPr>
                        <a:t>Dishes</a:t>
                      </a:r>
                      <a:endParaRPr lang="en-US" sz="1100" b="0" dirty="0">
                        <a:latin typeface="Livvic SemiBold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A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800" b="0" dirty="0">
                          <a:solidFill>
                            <a:srgbClr val="493C38"/>
                          </a:solidFill>
                          <a:latin typeface="Livvic SemiBold" pitchFamily="2" charset="0"/>
                          <a:ea typeface="Livvic Bold"/>
                          <a:cs typeface="Livvic Bold"/>
                          <a:sym typeface="Livvic Bold"/>
                        </a:rPr>
                        <a:t>Quantity</a:t>
                      </a:r>
                      <a:endParaRPr lang="en-US" sz="1100" b="0" dirty="0">
                        <a:latin typeface="Livvic SemiBold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A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817"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817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817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817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817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817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817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817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817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1817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1817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1817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1817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1817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1817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1817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493C38"/>
                        </a:solidFill>
                        <a:latin typeface="Livvic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525D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36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Livvic Bold</vt:lpstr>
      <vt:lpstr>Calibri</vt:lpstr>
      <vt:lpstr>Aptos</vt:lpstr>
      <vt:lpstr>Livvic SemiBold</vt:lpstr>
      <vt:lpstr>Livvic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(DỌC)</dc:title>
  <dc:creator>Hoang Anh</dc:creator>
  <cp:lastModifiedBy>Anh Hoang</cp:lastModifiedBy>
  <cp:revision>38</cp:revision>
  <dcterms:created xsi:type="dcterms:W3CDTF">2006-08-16T00:00:00Z</dcterms:created>
  <dcterms:modified xsi:type="dcterms:W3CDTF">2024-08-09T10:46:52Z</dcterms:modified>
  <dc:identifier>DAGNPBWBXB4</dc:identifier>
</cp:coreProperties>
</file>