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Albert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C"/>
    <a:srgbClr val="4B5C70"/>
    <a:srgbClr val="FFF0C8"/>
    <a:srgbClr val="7A472C"/>
    <a:srgbClr val="5D3116"/>
    <a:srgbClr val="47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ookout #1">
            <a:extLst>
              <a:ext uri="{FF2B5EF4-FFF2-40B4-BE49-F238E27FC236}">
                <a16:creationId xmlns:a16="http://schemas.microsoft.com/office/drawing/2014/main" id="{ED403D56-1CB2-C1A2-990D-67A95764CB2B}"/>
              </a:ext>
            </a:extLst>
          </p:cNvPr>
          <p:cNvGrpSpPr/>
          <p:nvPr/>
        </p:nvGrpSpPr>
        <p:grpSpPr>
          <a:xfrm>
            <a:off x="302156" y="333053"/>
            <a:ext cx="7254344" cy="8852541"/>
            <a:chOff x="302156" y="333053"/>
            <a:chExt cx="7254344" cy="885254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E541E9A-2D22-C590-B094-EED7DB184EF3}"/>
                </a:ext>
              </a:extLst>
            </p:cNvPr>
            <p:cNvGrpSpPr/>
            <p:nvPr/>
          </p:nvGrpSpPr>
          <p:grpSpPr>
            <a:xfrm>
              <a:off x="302156" y="333053"/>
              <a:ext cx="4317471" cy="1338828"/>
              <a:chOff x="302156" y="333053"/>
              <a:chExt cx="4317471" cy="13388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988499" y="570834"/>
                <a:ext cx="631128" cy="2234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TextBox 2"/>
              <p:cNvSpPr txBox="1"/>
              <p:nvPr/>
            </p:nvSpPr>
            <p:spPr>
              <a:xfrm>
                <a:off x="302156" y="333053"/>
                <a:ext cx="4228975" cy="13388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700" b="1" spc="-582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Cookout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076995" y="595743"/>
                <a:ext cx="454136" cy="1609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46" b="1" spc="-52" dirty="0">
                    <a:solidFill>
                      <a:srgbClr val="478C65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potluck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02156" y="336204"/>
                <a:ext cx="896011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50" spc="-85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Bold"/>
                    <a:cs typeface="Albert Sans Bold"/>
                    <a:sym typeface="Albert Sans Bold"/>
                  </a:rPr>
                  <a:t>Sign up Sheet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F1A780-8E25-42EF-F7F9-E3EDA23D0E25}"/>
                </a:ext>
              </a:extLst>
            </p:cNvPr>
            <p:cNvGrpSpPr/>
            <p:nvPr/>
          </p:nvGrpSpPr>
          <p:grpSpPr>
            <a:xfrm>
              <a:off x="722248" y="1213404"/>
              <a:ext cx="6834252" cy="7972190"/>
              <a:chOff x="722248" y="1213404"/>
              <a:chExt cx="6834252" cy="79721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722248" y="1440282"/>
                <a:ext cx="6040563" cy="6040563"/>
              </a:xfrm>
              <a:custGeom>
                <a:avLst/>
                <a:gdLst/>
                <a:ahLst/>
                <a:cxnLst/>
                <a:rect l="l" t="t" r="r" b="b"/>
                <a:pathLst>
                  <a:path w="6040563" h="6040563">
                    <a:moveTo>
                      <a:pt x="0" y="0"/>
                    </a:moveTo>
                    <a:lnTo>
                      <a:pt x="6040564" y="0"/>
                    </a:lnTo>
                    <a:lnTo>
                      <a:pt x="6040564" y="6040564"/>
                    </a:lnTo>
                    <a:lnTo>
                      <a:pt x="0" y="60405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 flipH="1">
                <a:off x="1483254" y="1213404"/>
                <a:ext cx="5907964" cy="6165807"/>
              </a:xfrm>
              <a:custGeom>
                <a:avLst/>
                <a:gdLst/>
                <a:ahLst/>
                <a:cxnLst/>
                <a:rect l="l" t="t" r="r" b="b"/>
                <a:pathLst>
                  <a:path w="5907964" h="6165807">
                    <a:moveTo>
                      <a:pt x="5907964" y="0"/>
                    </a:moveTo>
                    <a:lnTo>
                      <a:pt x="0" y="0"/>
                    </a:lnTo>
                    <a:lnTo>
                      <a:pt x="0" y="6165807"/>
                    </a:lnTo>
                    <a:lnTo>
                      <a:pt x="5907964" y="6165807"/>
                    </a:lnTo>
                    <a:lnTo>
                      <a:pt x="5907964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Mask"/>
              <p:cNvSpPr/>
              <p:nvPr/>
            </p:nvSpPr>
            <p:spPr>
              <a:xfrm>
                <a:off x="7243034" y="6917594"/>
                <a:ext cx="313466" cy="2268000"/>
              </a:xfrm>
              <a:custGeom>
                <a:avLst/>
                <a:gdLst/>
                <a:ahLst/>
                <a:cxnLst/>
                <a:rect l="l" t="t" r="r" b="b"/>
                <a:pathLst>
                  <a:path w="112339" h="812800">
                    <a:moveTo>
                      <a:pt x="0" y="0"/>
                    </a:moveTo>
                    <a:lnTo>
                      <a:pt x="112339" y="0"/>
                    </a:lnTo>
                    <a:lnTo>
                      <a:pt x="112339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478C65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DD078F-E680-2B9B-0B10-EE1D5D7EAA79}"/>
                </a:ext>
              </a:extLst>
            </p:cNvPr>
            <p:cNvGrpSpPr/>
            <p:nvPr/>
          </p:nvGrpSpPr>
          <p:grpSpPr>
            <a:xfrm>
              <a:off x="302156" y="1975065"/>
              <a:ext cx="1502723" cy="1481688"/>
              <a:chOff x="302156" y="1975065"/>
              <a:chExt cx="1502723" cy="148168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812" y="1975065"/>
                <a:ext cx="316592" cy="316592"/>
              </a:xfrm>
              <a:custGeom>
                <a:avLst/>
                <a:gdLst/>
                <a:ahLst/>
                <a:cxnLst/>
                <a:rect l="l" t="t" r="r" b="b"/>
                <a:pathLst>
                  <a:path w="422122" h="422122">
                    <a:moveTo>
                      <a:pt x="0" y="0"/>
                    </a:moveTo>
                    <a:lnTo>
                      <a:pt x="422121" y="0"/>
                    </a:lnTo>
                    <a:lnTo>
                      <a:pt x="422121" y="422122"/>
                    </a:lnTo>
                    <a:lnTo>
                      <a:pt x="0" y="4221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9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02156" y="2324995"/>
                <a:ext cx="1502723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2750" b="1" spc="-259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Bellissima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302156" y="3123118"/>
                <a:ext cx="1502723" cy="3336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302"/>
                  </a:lnSpc>
                </a:pPr>
                <a:r>
                  <a:rPr lang="en-US" sz="1302" spc="-71" dirty="0">
                    <a:solidFill>
                      <a:srgbClr val="FFFFFF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with Chef</a:t>
                </a:r>
              </a:p>
              <a:p>
                <a:pPr algn="l">
                  <a:lnSpc>
                    <a:spcPts val="1302"/>
                  </a:lnSpc>
                </a:pPr>
                <a:r>
                  <a:rPr lang="en-US" sz="1302" spc="-71" dirty="0">
                    <a:solidFill>
                      <a:srgbClr val="FFFFFF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Ricky Brown</a:t>
                </a:r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D5DBF152-4D93-EB75-7399-A431D75B52E2}"/>
                  </a:ext>
                </a:extLst>
              </p:cNvPr>
              <p:cNvSpPr txBox="1"/>
              <p:nvPr/>
            </p:nvSpPr>
            <p:spPr>
              <a:xfrm>
                <a:off x="302156" y="2635848"/>
                <a:ext cx="1502723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2750" b="1" spc="-259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Kitchen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A2AAD1F-6049-FDEC-C81D-86D0F00277C8}"/>
                </a:ext>
              </a:extLst>
            </p:cNvPr>
            <p:cNvGrpSpPr/>
            <p:nvPr/>
          </p:nvGrpSpPr>
          <p:grpSpPr>
            <a:xfrm>
              <a:off x="5242717" y="728631"/>
              <a:ext cx="2000319" cy="684282"/>
              <a:chOff x="5246215" y="728631"/>
              <a:chExt cx="2000319" cy="68428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5325825" y="728631"/>
                <a:ext cx="1841099" cy="684282"/>
              </a:xfrm>
              <a:custGeom>
                <a:avLst/>
                <a:gdLst/>
                <a:ahLst/>
                <a:cxnLst/>
                <a:rect l="l" t="t" r="r" b="b"/>
                <a:pathLst>
                  <a:path w="858651" h="319135">
                    <a:moveTo>
                      <a:pt x="429325" y="0"/>
                    </a:moveTo>
                    <a:cubicBezTo>
                      <a:pt x="192216" y="0"/>
                      <a:pt x="0" y="71441"/>
                      <a:pt x="0" y="159568"/>
                    </a:cubicBezTo>
                    <a:cubicBezTo>
                      <a:pt x="0" y="247694"/>
                      <a:pt x="192216" y="319135"/>
                      <a:pt x="429325" y="319135"/>
                    </a:cubicBezTo>
                    <a:cubicBezTo>
                      <a:pt x="666435" y="319135"/>
                      <a:pt x="858651" y="247694"/>
                      <a:pt x="858651" y="159568"/>
                    </a:cubicBezTo>
                    <a:cubicBezTo>
                      <a:pt x="858651" y="71441"/>
                      <a:pt x="666435" y="0"/>
                      <a:pt x="429325" y="0"/>
                    </a:cubicBezTo>
                    <a:lnTo>
                      <a:pt x="429325" y="0"/>
                    </a:lnTo>
                    <a:close/>
                  </a:path>
                </a:pathLst>
              </a:custGeom>
              <a:solidFill>
                <a:srgbClr val="FFDDAA"/>
              </a:solidFill>
              <a:ln cap="rnd">
                <a:noFill/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C0F55D-D19F-B5A3-29C5-C93E6B2C2421}"/>
                  </a:ext>
                </a:extLst>
              </p:cNvPr>
              <p:cNvGrpSpPr/>
              <p:nvPr/>
            </p:nvGrpSpPr>
            <p:grpSpPr>
              <a:xfrm>
                <a:off x="5246215" y="893479"/>
                <a:ext cx="2000319" cy="354586"/>
                <a:chOff x="5246215" y="900435"/>
                <a:chExt cx="2000319" cy="354586"/>
              </a:xfrm>
            </p:grpSpPr>
            <p:sp>
              <p:nvSpPr>
                <p:cNvPr id="7" name="TextBox 7"/>
                <p:cNvSpPr txBox="1"/>
                <p:nvPr/>
              </p:nvSpPr>
              <p:spPr>
                <a:xfrm>
                  <a:off x="5246215" y="900435"/>
                  <a:ext cx="2000319" cy="2312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500" b="1" spc="-30" dirty="0">
                      <a:solidFill>
                        <a:srgbClr val="478C65"/>
                      </a:solidFill>
                      <a:latin typeface="Albert Sans" pitchFamily="2" charset="0"/>
                      <a:ea typeface="Albert Sans Bold"/>
                      <a:cs typeface="Albert Sans Bold"/>
                      <a:sym typeface="Albert Sans Bold"/>
                    </a:rPr>
                    <a:t>MAR 28, 2024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5646708" y="1122164"/>
                  <a:ext cx="1199334" cy="1328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50" dirty="0">
                      <a:solidFill>
                        <a:srgbClr val="478C65"/>
                      </a:solidFill>
                      <a:latin typeface="Albert Sans Medium"/>
                      <a:ea typeface="Albert Sans Medium"/>
                      <a:cs typeface="Albert Sans Medium"/>
                      <a:sym typeface="Albert Sans Medium"/>
                    </a:rPr>
                    <a:t>15:00 am - 17:00 pm</a:t>
                  </a:r>
                </a:p>
              </p:txBody>
            </p:sp>
          </p:grpSp>
        </p:grpSp>
        <p:sp>
          <p:nvSpPr>
            <p:cNvPr id="21" name="QuickSignup"/>
            <p:cNvSpPr/>
            <p:nvPr/>
          </p:nvSpPr>
          <p:spPr>
            <a:xfrm>
              <a:off x="302156" y="4501190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01386"/>
              </p:ext>
            </p:extLst>
          </p:nvPr>
        </p:nvGraphicFramePr>
        <p:xfrm>
          <a:off x="302156" y="4910464"/>
          <a:ext cx="6940880" cy="5446728"/>
        </p:xfrm>
        <a:graphic>
          <a:graphicData uri="http://schemas.openxmlformats.org/drawingml/2006/table">
            <a:tbl>
              <a:tblPr/>
              <a:tblGrid>
                <a:gridCol w="173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8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Full Name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E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Phone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E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Item Name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Quantity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306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89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478C65"/>
                        </a:solidFill>
                        <a:latin typeface="Albert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4B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Albert Sans Medium</vt:lpstr>
      <vt:lpstr>Albert Sans SemiBold</vt:lpstr>
      <vt:lpstr>Calibri</vt:lpstr>
      <vt:lpstr>Arial</vt:lpstr>
      <vt:lpstr>Albert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(Portrait)</dc:title>
  <dc:creator>Hoang Anh</dc:creator>
  <cp:lastModifiedBy>Hoang Anh</cp:lastModifiedBy>
  <cp:revision>55</cp:revision>
  <dcterms:created xsi:type="dcterms:W3CDTF">2006-08-16T00:00:00Z</dcterms:created>
  <dcterms:modified xsi:type="dcterms:W3CDTF">2024-12-06T14:28:52Z</dcterms:modified>
  <dc:identifier>DAGYG_-89kI</dc:identifier>
</cp:coreProperties>
</file>