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8" r:id="rId2"/>
  </p:sldIdLst>
  <p:sldSz cx="7556500" cy="10693400"/>
  <p:notesSz cx="6858000" cy="9144000"/>
  <p:embeddedFontLst>
    <p:embeddedFont>
      <p:font typeface="DM Sans" pitchFamily="2" charset="0"/>
      <p:regular r:id="rId3"/>
      <p:bold r:id="rId4"/>
      <p:italic r:id="rId5"/>
      <p:boldItalic r:id="rId6"/>
    </p:embeddedFont>
    <p:embeddedFont>
      <p:font typeface="DM Sans SemiBold" pitchFamily="2" charset="0"/>
      <p:bold r:id="rId7"/>
      <p:boldItalic r:id="rId8"/>
    </p:embeddedFont>
    <p:embeddedFont>
      <p:font typeface="Playfair Display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54C"/>
    <a:srgbClr val="4B5C70"/>
    <a:srgbClr val="FFF0C8"/>
    <a:srgbClr val="7A472C"/>
    <a:srgbClr val="5D3116"/>
    <a:srgbClr val="478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50" d="100"/>
          <a:sy n="150" d="100"/>
        </p:scale>
        <p:origin x="540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352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23D701-1836-1597-B7AD-469E8B0D7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ookout #2">
            <a:extLst>
              <a:ext uri="{FF2B5EF4-FFF2-40B4-BE49-F238E27FC236}">
                <a16:creationId xmlns:a16="http://schemas.microsoft.com/office/drawing/2014/main" id="{CB588FBE-1F2A-2727-714C-78BB3CA3B824}"/>
              </a:ext>
            </a:extLst>
          </p:cNvPr>
          <p:cNvGrpSpPr/>
          <p:nvPr/>
        </p:nvGrpSpPr>
        <p:grpSpPr>
          <a:xfrm>
            <a:off x="-292975" y="-1398"/>
            <a:ext cx="7939250" cy="10694797"/>
            <a:chOff x="-292975" y="-1398"/>
            <a:chExt cx="7939250" cy="1069479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E613EF5-CF22-2795-20EC-61DCFE891E99}"/>
                </a:ext>
              </a:extLst>
            </p:cNvPr>
            <p:cNvGrpSpPr/>
            <p:nvPr/>
          </p:nvGrpSpPr>
          <p:grpSpPr>
            <a:xfrm>
              <a:off x="0" y="6709528"/>
              <a:ext cx="7556500" cy="3983871"/>
              <a:chOff x="0" y="6709528"/>
              <a:chExt cx="7556500" cy="3983871"/>
            </a:xfrm>
          </p:grpSpPr>
          <p:sp>
            <p:nvSpPr>
              <p:cNvPr id="3" name="Image">
                <a:extLst>
                  <a:ext uri="{FF2B5EF4-FFF2-40B4-BE49-F238E27FC236}">
                    <a16:creationId xmlns:a16="http://schemas.microsoft.com/office/drawing/2014/main" id="{F5C39DC1-A8DD-3585-3779-FBC50A079293}"/>
                  </a:ext>
                </a:extLst>
              </p:cNvPr>
              <p:cNvSpPr/>
              <p:nvPr/>
            </p:nvSpPr>
            <p:spPr>
              <a:xfrm flipH="1">
                <a:off x="0" y="6728578"/>
                <a:ext cx="7556500" cy="3964821"/>
              </a:xfrm>
              <a:custGeom>
                <a:avLst/>
                <a:gdLst/>
                <a:ahLst/>
                <a:cxnLst/>
                <a:rect l="l" t="t" r="r" b="b"/>
                <a:pathLst>
                  <a:path w="7560000" h="3964821">
                    <a:moveTo>
                      <a:pt x="7560000" y="0"/>
                    </a:moveTo>
                    <a:lnTo>
                      <a:pt x="0" y="0"/>
                    </a:lnTo>
                    <a:lnTo>
                      <a:pt x="0" y="3964821"/>
                    </a:lnTo>
                    <a:lnTo>
                      <a:pt x="7560000" y="3964821"/>
                    </a:lnTo>
                    <a:lnTo>
                      <a:pt x="75600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12685" b="-12685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Gradient Overlay">
                <a:extLst>
                  <a:ext uri="{FF2B5EF4-FFF2-40B4-BE49-F238E27FC236}">
                    <a16:creationId xmlns:a16="http://schemas.microsoft.com/office/drawing/2014/main" id="{75B0202E-3885-8181-63C4-0F1DFCED9909}"/>
                  </a:ext>
                </a:extLst>
              </p:cNvPr>
              <p:cNvSpPr/>
              <p:nvPr/>
            </p:nvSpPr>
            <p:spPr>
              <a:xfrm rot="10800000">
                <a:off x="0" y="6709528"/>
                <a:ext cx="7556500" cy="3245861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163243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163243"/>
                    </a:lnTo>
                    <a:lnTo>
                      <a:pt x="0" y="116324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93521">
                      <a:alpha val="0"/>
                    </a:srgbClr>
                  </a:gs>
                  <a:gs pos="100000">
                    <a:srgbClr val="693521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1660C33-12C2-FE1D-50D8-0D1FB207A84D}"/>
                </a:ext>
              </a:extLst>
            </p:cNvPr>
            <p:cNvGrpSpPr/>
            <p:nvPr/>
          </p:nvGrpSpPr>
          <p:grpSpPr>
            <a:xfrm>
              <a:off x="0" y="-1398"/>
              <a:ext cx="7560000" cy="5435705"/>
              <a:chOff x="0" y="-1398"/>
              <a:chExt cx="7560000" cy="5435705"/>
            </a:xfrm>
          </p:grpSpPr>
          <p:sp>
            <p:nvSpPr>
              <p:cNvPr id="2" name="Image">
                <a:extLst>
                  <a:ext uri="{FF2B5EF4-FFF2-40B4-BE49-F238E27FC236}">
                    <a16:creationId xmlns:a16="http://schemas.microsoft.com/office/drawing/2014/main" id="{8EA1514A-18F5-51B3-2EDC-408BEC91BDD5}"/>
                  </a:ext>
                </a:extLst>
              </p:cNvPr>
              <p:cNvSpPr/>
              <p:nvPr/>
            </p:nvSpPr>
            <p:spPr>
              <a:xfrm>
                <a:off x="0" y="-1398"/>
                <a:ext cx="7560000" cy="5435705"/>
              </a:xfrm>
              <a:custGeom>
                <a:avLst/>
                <a:gdLst/>
                <a:ahLst/>
                <a:cxnLst/>
                <a:rect l="l" t="t" r="r" b="b"/>
                <a:pathLst>
                  <a:path w="7560000" h="5434307">
                    <a:moveTo>
                      <a:pt x="0" y="0"/>
                    </a:moveTo>
                    <a:lnTo>
                      <a:pt x="7560000" y="0"/>
                    </a:lnTo>
                    <a:lnTo>
                      <a:pt x="7560000" y="5434307"/>
                    </a:lnTo>
                    <a:lnTo>
                      <a:pt x="0" y="543430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4663" t="26" r="-4663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Gradient Overlay">
                <a:extLst>
                  <a:ext uri="{FF2B5EF4-FFF2-40B4-BE49-F238E27FC236}">
                    <a16:creationId xmlns:a16="http://schemas.microsoft.com/office/drawing/2014/main" id="{F7DFBD57-0D8A-2EFF-E020-AE43CF93E3DE}"/>
                  </a:ext>
                </a:extLst>
              </p:cNvPr>
              <p:cNvSpPr/>
              <p:nvPr/>
            </p:nvSpPr>
            <p:spPr>
              <a:xfrm>
                <a:off x="0" y="1309117"/>
                <a:ext cx="7556500" cy="4125190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478375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478375"/>
                    </a:lnTo>
                    <a:lnTo>
                      <a:pt x="0" y="147837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93521">
                      <a:alpha val="0"/>
                    </a:srgbClr>
                  </a:gs>
                  <a:gs pos="100000">
                    <a:srgbClr val="693521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2" name="Gradient">
              <a:extLst>
                <a:ext uri="{FF2B5EF4-FFF2-40B4-BE49-F238E27FC236}">
                  <a16:creationId xmlns:a16="http://schemas.microsoft.com/office/drawing/2014/main" id="{65A6A560-956E-D412-6C0C-674A5CDA189C}"/>
                </a:ext>
              </a:extLst>
            </p:cNvPr>
            <p:cNvGrpSpPr/>
            <p:nvPr/>
          </p:nvGrpSpPr>
          <p:grpSpPr>
            <a:xfrm>
              <a:off x="0" y="519297"/>
              <a:ext cx="7556500" cy="9653407"/>
              <a:chOff x="0" y="519297"/>
              <a:chExt cx="7556500" cy="9653407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D125F429-855F-46C8-8575-C03DA905BC2C}"/>
                  </a:ext>
                </a:extLst>
              </p:cNvPr>
              <p:cNvSpPr/>
              <p:nvPr/>
            </p:nvSpPr>
            <p:spPr>
              <a:xfrm>
                <a:off x="0" y="519297"/>
                <a:ext cx="5094340" cy="9653407"/>
              </a:xfrm>
              <a:custGeom>
                <a:avLst/>
                <a:gdLst/>
                <a:ahLst/>
                <a:cxnLst/>
                <a:rect l="l" t="t" r="r" b="b"/>
                <a:pathLst>
                  <a:path w="9653407" h="9653407">
                    <a:moveTo>
                      <a:pt x="0" y="0"/>
                    </a:moveTo>
                    <a:lnTo>
                      <a:pt x="9653406" y="0"/>
                    </a:lnTo>
                    <a:lnTo>
                      <a:pt x="9653406" y="9653406"/>
                    </a:lnTo>
                    <a:lnTo>
                      <a:pt x="0" y="965340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50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l="-89492" r="-1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FD6182FD-739B-295A-5310-8420A534EFD8}"/>
                  </a:ext>
                </a:extLst>
              </p:cNvPr>
              <p:cNvSpPr/>
              <p:nvPr/>
            </p:nvSpPr>
            <p:spPr>
              <a:xfrm>
                <a:off x="2437783" y="519297"/>
                <a:ext cx="5118717" cy="9653407"/>
              </a:xfrm>
              <a:custGeom>
                <a:avLst/>
                <a:gdLst/>
                <a:ahLst/>
                <a:cxnLst/>
                <a:rect l="l" t="t" r="r" b="b"/>
                <a:pathLst>
                  <a:path w="9653407" h="9653407">
                    <a:moveTo>
                      <a:pt x="0" y="0"/>
                    </a:moveTo>
                    <a:lnTo>
                      <a:pt x="9653406" y="0"/>
                    </a:lnTo>
                    <a:lnTo>
                      <a:pt x="9653406" y="9653406"/>
                    </a:lnTo>
                    <a:lnTo>
                      <a:pt x="0" y="965340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50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r="-8859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D0D54470-630A-BCEF-6E19-82D990FC0D95}"/>
                </a:ext>
              </a:extLst>
            </p:cNvPr>
            <p:cNvSpPr txBox="1"/>
            <p:nvPr/>
          </p:nvSpPr>
          <p:spPr>
            <a:xfrm>
              <a:off x="5445460" y="3283055"/>
              <a:ext cx="1803251" cy="3532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1"/>
                </a:lnSpc>
              </a:pPr>
              <a:r>
                <a:rPr lang="en-US" sz="746" spc="-37" dirty="0">
                  <a:solidFill>
                    <a:srgbClr val="FFFFFF">
                      <a:alpha val="89804"/>
                    </a:srgbClr>
                  </a:solidFill>
                  <a:latin typeface="DM Sans"/>
                  <a:ea typeface="DM Sans"/>
                  <a:cs typeface="DM Sans"/>
                  <a:sym typeface="DM Sans"/>
                </a:rPr>
                <a:t>This sign-up sheet helps ensure all necessary items are covered and prevents duplicates. Please list what you plan to bring and include quantities if applicable</a:t>
              </a:r>
            </a:p>
          </p:txBody>
        </p:sp>
        <p:sp>
          <p:nvSpPr>
            <p:cNvPr id="31" name="Line">
              <a:extLst>
                <a:ext uri="{FF2B5EF4-FFF2-40B4-BE49-F238E27FC236}">
                  <a16:creationId xmlns:a16="http://schemas.microsoft.com/office/drawing/2014/main" id="{238F89B7-63CA-3E8A-155A-DA47C8489AFA}"/>
                </a:ext>
              </a:extLst>
            </p:cNvPr>
            <p:cNvSpPr/>
            <p:nvPr/>
          </p:nvSpPr>
          <p:spPr>
            <a:xfrm>
              <a:off x="5060812" y="3206038"/>
              <a:ext cx="0" cy="488283"/>
            </a:xfrm>
            <a:prstGeom prst="line">
              <a:avLst/>
            </a:prstGeom>
            <a:ln w="6350" cap="flat">
              <a:solidFill>
                <a:srgbClr val="FFFFFF">
                  <a:alpha val="49804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1" name="Text 3">
              <a:extLst>
                <a:ext uri="{FF2B5EF4-FFF2-40B4-BE49-F238E27FC236}">
                  <a16:creationId xmlns:a16="http://schemas.microsoft.com/office/drawing/2014/main" id="{CBB836B1-5151-D629-0308-94F7A21548CD}"/>
                </a:ext>
              </a:extLst>
            </p:cNvPr>
            <p:cNvGrpSpPr/>
            <p:nvPr/>
          </p:nvGrpSpPr>
          <p:grpSpPr>
            <a:xfrm>
              <a:off x="281574" y="3199688"/>
              <a:ext cx="4394589" cy="511988"/>
              <a:chOff x="281574" y="3199688"/>
              <a:chExt cx="4394589" cy="511988"/>
            </a:xfrm>
          </p:grpSpPr>
          <p:sp>
            <p:nvSpPr>
              <p:cNvPr id="17" name="TextBox 17">
                <a:extLst>
                  <a:ext uri="{FF2B5EF4-FFF2-40B4-BE49-F238E27FC236}">
                    <a16:creationId xmlns:a16="http://schemas.microsoft.com/office/drawing/2014/main" id="{861F0AE6-5132-89BF-DFAD-ED7ADC896A4D}"/>
                  </a:ext>
                </a:extLst>
              </p:cNvPr>
              <p:cNvSpPr txBox="1"/>
              <p:nvPr/>
            </p:nvSpPr>
            <p:spPr>
              <a:xfrm>
                <a:off x="1687241" y="3346191"/>
                <a:ext cx="1112473" cy="36548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1391"/>
                  </a:lnSpc>
                </a:pPr>
                <a:r>
                  <a:rPr lang="en-US" sz="1400" spc="-69" dirty="0">
                    <a:solidFill>
                      <a:srgbClr val="FFFFFF">
                        <a:alpha val="89804"/>
                      </a:srgbClr>
                    </a:solidFill>
                    <a:latin typeface="DM Sans SemiBold" pitchFamily="2" charset="0"/>
                    <a:ea typeface="DM Sans Semi-Bold"/>
                    <a:cs typeface="DM Sans Semi-Bold"/>
                    <a:sym typeface="DM Sans Semi-Bold"/>
                  </a:rPr>
                  <a:t>Saturday, </a:t>
                </a:r>
              </a:p>
              <a:p>
                <a:pPr marL="0" lvl="0" indent="0" algn="l">
                  <a:lnSpc>
                    <a:spcPts val="1391"/>
                  </a:lnSpc>
                  <a:spcBef>
                    <a:spcPct val="0"/>
                  </a:spcBef>
                </a:pPr>
                <a:r>
                  <a:rPr lang="en-US" sz="1400" spc="-69" dirty="0">
                    <a:solidFill>
                      <a:srgbClr val="FFFFFF">
                        <a:alpha val="89804"/>
                      </a:srgbClr>
                    </a:solidFill>
                    <a:latin typeface="DM Sans SemiBold" pitchFamily="2" charset="0"/>
                    <a:ea typeface="DM Sans Semi-Bold"/>
                    <a:cs typeface="DM Sans Semi-Bold"/>
                    <a:sym typeface="DM Sans Semi-Bold"/>
                  </a:rPr>
                  <a:t>Dec 14, 2030</a:t>
                </a:r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087D2D7F-A2D6-9498-32BB-1A3336951EBD}"/>
                  </a:ext>
                </a:extLst>
              </p:cNvPr>
              <p:cNvSpPr txBox="1"/>
              <p:nvPr/>
            </p:nvSpPr>
            <p:spPr>
              <a:xfrm>
                <a:off x="3285548" y="3346191"/>
                <a:ext cx="1390615" cy="3651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1"/>
                  </a:lnSpc>
                  <a:spcBef>
                    <a:spcPct val="0"/>
                  </a:spcBef>
                </a:pPr>
                <a:r>
                  <a:rPr lang="en-US" sz="1400" spc="-69" dirty="0">
                    <a:solidFill>
                      <a:srgbClr val="FFFFFF">
                        <a:alpha val="89804"/>
                      </a:srgbClr>
                    </a:solidFill>
                    <a:latin typeface="DM Sans SemiBold" pitchFamily="2" charset="0"/>
                    <a:ea typeface="DM Sans Semi-Bold"/>
                    <a:cs typeface="DM Sans Semi-Bold"/>
                    <a:sym typeface="DM Sans Semi-Bold"/>
                  </a:rPr>
                  <a:t>Greenland Park, Cookout Area A12</a:t>
                </a:r>
              </a:p>
            </p:txBody>
          </p:sp>
          <p:sp>
            <p:nvSpPr>
              <p:cNvPr id="19" name="TextBox 19">
                <a:extLst>
                  <a:ext uri="{FF2B5EF4-FFF2-40B4-BE49-F238E27FC236}">
                    <a16:creationId xmlns:a16="http://schemas.microsoft.com/office/drawing/2014/main" id="{70097770-3EB0-58DE-8994-E36BBD34EBFF}"/>
                  </a:ext>
                </a:extLst>
              </p:cNvPr>
              <p:cNvSpPr txBox="1"/>
              <p:nvPr/>
            </p:nvSpPr>
            <p:spPr>
              <a:xfrm>
                <a:off x="3285548" y="3199688"/>
                <a:ext cx="549557" cy="1147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746" spc="-37" dirty="0">
                    <a:solidFill>
                      <a:srgbClr val="FFFFFF">
                        <a:alpha val="89804"/>
                      </a:srgbClr>
                    </a:solidFill>
                    <a:latin typeface="DM Sans"/>
                    <a:ea typeface="DM Sans"/>
                    <a:cs typeface="DM Sans"/>
                    <a:sym typeface="DM Sans"/>
                  </a:rPr>
                  <a:t>Location</a:t>
                </a:r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E222034E-9D15-5329-556E-1E789C240F1A}"/>
                  </a:ext>
                </a:extLst>
              </p:cNvPr>
              <p:cNvSpPr txBox="1"/>
              <p:nvPr/>
            </p:nvSpPr>
            <p:spPr>
              <a:xfrm>
                <a:off x="1687241" y="3199688"/>
                <a:ext cx="549557" cy="1147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746" spc="-37" dirty="0">
                    <a:solidFill>
                      <a:srgbClr val="FFFFFF">
                        <a:alpha val="89804"/>
                      </a:srgbClr>
                    </a:solidFill>
                    <a:latin typeface="DM Sans"/>
                    <a:ea typeface="DM Sans"/>
                    <a:cs typeface="DM Sans"/>
                    <a:sym typeface="DM Sans"/>
                  </a:rPr>
                  <a:t>Date</a:t>
                </a:r>
              </a:p>
            </p:txBody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8FB75647-3FD2-6A2A-16B3-289C6F47AB2A}"/>
                  </a:ext>
                </a:extLst>
              </p:cNvPr>
              <p:cNvSpPr txBox="1"/>
              <p:nvPr/>
            </p:nvSpPr>
            <p:spPr>
              <a:xfrm>
                <a:off x="281574" y="3199688"/>
                <a:ext cx="549557" cy="1147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746" spc="-37" dirty="0">
                    <a:solidFill>
                      <a:srgbClr val="FFFFFF">
                        <a:alpha val="89804"/>
                      </a:srgbClr>
                    </a:solidFill>
                    <a:latin typeface="DM Sans"/>
                    <a:ea typeface="DM Sans"/>
                    <a:cs typeface="DM Sans"/>
                    <a:sym typeface="DM Sans"/>
                  </a:rPr>
                  <a:t>Time</a:t>
                </a:r>
              </a:p>
            </p:txBody>
          </p:sp>
          <p:sp>
            <p:nvSpPr>
              <p:cNvPr id="22" name="TextBox 22">
                <a:extLst>
                  <a:ext uri="{FF2B5EF4-FFF2-40B4-BE49-F238E27FC236}">
                    <a16:creationId xmlns:a16="http://schemas.microsoft.com/office/drawing/2014/main" id="{C3DA213D-1EE8-B3F2-D34B-0D55098E9EF1}"/>
                  </a:ext>
                </a:extLst>
              </p:cNvPr>
              <p:cNvSpPr txBox="1"/>
              <p:nvPr/>
            </p:nvSpPr>
            <p:spPr>
              <a:xfrm>
                <a:off x="281574" y="3346191"/>
                <a:ext cx="834269" cy="36548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1391"/>
                  </a:lnSpc>
                </a:pPr>
                <a:r>
                  <a:rPr lang="en-US" sz="1400" spc="-69" dirty="0">
                    <a:solidFill>
                      <a:srgbClr val="FFFFFF">
                        <a:alpha val="89804"/>
                      </a:srgbClr>
                    </a:solidFill>
                    <a:latin typeface="DM Sans SemiBold" pitchFamily="2" charset="0"/>
                    <a:ea typeface="DM Sans Semi-Bold"/>
                    <a:cs typeface="DM Sans Semi-Bold"/>
                    <a:sym typeface="DM Sans Semi-Bold"/>
                  </a:rPr>
                  <a:t>3:00 PM </a:t>
                </a:r>
              </a:p>
              <a:p>
                <a:pPr algn="l">
                  <a:lnSpc>
                    <a:spcPts val="1391"/>
                  </a:lnSpc>
                </a:pPr>
                <a:r>
                  <a:rPr lang="en-US" sz="1400" spc="-69" dirty="0">
                    <a:solidFill>
                      <a:srgbClr val="FFFFFF">
                        <a:alpha val="89804"/>
                      </a:srgbClr>
                    </a:solidFill>
                    <a:latin typeface="DM Sans SemiBold" pitchFamily="2" charset="0"/>
                    <a:ea typeface="DM Sans Semi-Bold"/>
                    <a:cs typeface="DM Sans Semi-Bold"/>
                    <a:sym typeface="DM Sans Semi-Bold"/>
                  </a:rPr>
                  <a:t>– 8:00 PM</a:t>
                </a:r>
              </a:p>
            </p:txBody>
          </p:sp>
        </p:grpSp>
        <p:sp>
          <p:nvSpPr>
            <p:cNvPr id="27" name="Line">
              <a:extLst>
                <a:ext uri="{FF2B5EF4-FFF2-40B4-BE49-F238E27FC236}">
                  <a16:creationId xmlns:a16="http://schemas.microsoft.com/office/drawing/2014/main" id="{59E5DC57-5065-7B75-6FBA-0E80ECA4A38C}"/>
                </a:ext>
              </a:extLst>
            </p:cNvPr>
            <p:cNvSpPr/>
            <p:nvPr/>
          </p:nvSpPr>
          <p:spPr>
            <a:xfrm>
              <a:off x="281574" y="3030610"/>
              <a:ext cx="6981015" cy="0"/>
            </a:xfrm>
            <a:prstGeom prst="line">
              <a:avLst/>
            </a:prstGeom>
            <a:ln w="6350" cap="flat">
              <a:solidFill>
                <a:srgbClr val="FFFFFF">
                  <a:alpha val="49804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9" name="Text 2">
              <a:extLst>
                <a:ext uri="{FF2B5EF4-FFF2-40B4-BE49-F238E27FC236}">
                  <a16:creationId xmlns:a16="http://schemas.microsoft.com/office/drawing/2014/main" id="{F2EB589F-F6FD-163A-84E2-FAEF1B03739A}"/>
                </a:ext>
              </a:extLst>
            </p:cNvPr>
            <p:cNvGrpSpPr/>
            <p:nvPr/>
          </p:nvGrpSpPr>
          <p:grpSpPr>
            <a:xfrm>
              <a:off x="-292975" y="234985"/>
              <a:ext cx="7939250" cy="2346796"/>
              <a:chOff x="-292975" y="234985"/>
              <a:chExt cx="7939250" cy="2346796"/>
            </a:xfrm>
          </p:grpSpPr>
          <p:sp>
            <p:nvSpPr>
              <p:cNvPr id="24" name="TextBox 24">
                <a:extLst>
                  <a:ext uri="{FF2B5EF4-FFF2-40B4-BE49-F238E27FC236}">
                    <a16:creationId xmlns:a16="http://schemas.microsoft.com/office/drawing/2014/main" id="{6CE2E030-C2C4-B047-3E12-76569C08BFD9}"/>
                  </a:ext>
                </a:extLst>
              </p:cNvPr>
              <p:cNvSpPr txBox="1"/>
              <p:nvPr/>
            </p:nvSpPr>
            <p:spPr>
              <a:xfrm>
                <a:off x="-292975" y="234985"/>
                <a:ext cx="7939250" cy="23467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5250" b="1" i="1" spc="-764" dirty="0">
                    <a:solidFill>
                      <a:srgbClr val="FFFFFF"/>
                    </a:solidFill>
                    <a:latin typeface="Playfair Display" pitchFamily="2" charset="0"/>
                    <a:ea typeface="Playfair Display Bold Italics"/>
                    <a:cs typeface="Playfair Display Bold Italics"/>
                    <a:sym typeface="Playfair Display Bold Italics"/>
                  </a:rPr>
                  <a:t>C</a:t>
                </a:r>
                <a:r>
                  <a:rPr lang="en-US" sz="15250" b="1" spc="-764" dirty="0">
                    <a:solidFill>
                      <a:srgbClr val="FFFFFF"/>
                    </a:solidFill>
                    <a:latin typeface="Playfair Display" pitchFamily="2" charset="0"/>
                    <a:ea typeface="Playfair Display Bold"/>
                    <a:cs typeface="Playfair Display Bold"/>
                    <a:sym typeface="Playfair Display Bold"/>
                  </a:rPr>
                  <a:t>ook</a:t>
                </a:r>
                <a:r>
                  <a:rPr lang="en-US" sz="15250" b="1" i="1" spc="-764" dirty="0">
                    <a:solidFill>
                      <a:srgbClr val="FFFFFF"/>
                    </a:solidFill>
                    <a:latin typeface="Playfair Display" pitchFamily="2" charset="0"/>
                    <a:ea typeface="Playfair Display Bold Italics"/>
                    <a:cs typeface="Playfair Display Bold Italics"/>
                    <a:sym typeface="Playfair Display Bold Italics"/>
                  </a:rPr>
                  <a:t>o</a:t>
                </a:r>
                <a:r>
                  <a:rPr lang="en-US" sz="15250" b="1" spc="-764" dirty="0">
                    <a:solidFill>
                      <a:srgbClr val="FFFFFF"/>
                    </a:solidFill>
                    <a:latin typeface="Playfair Display" pitchFamily="2" charset="0"/>
                    <a:ea typeface="Playfair Display Bold"/>
                    <a:cs typeface="Playfair Display Bold"/>
                    <a:sym typeface="Playfair Display Bold"/>
                  </a:rPr>
                  <a:t>ut</a:t>
                </a:r>
              </a:p>
            </p:txBody>
          </p:sp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DA1736EE-0E2C-6180-0169-A183C42A0C3F}"/>
                  </a:ext>
                </a:extLst>
              </p:cNvPr>
              <p:cNvSpPr txBox="1"/>
              <p:nvPr/>
            </p:nvSpPr>
            <p:spPr>
              <a:xfrm>
                <a:off x="5298149" y="842023"/>
                <a:ext cx="1256592" cy="2154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400" u="none" strike="noStrike" spc="-69" dirty="0">
                    <a:solidFill>
                      <a:srgbClr val="FFFFFF">
                        <a:alpha val="89804"/>
                      </a:srgbClr>
                    </a:solidFill>
                    <a:latin typeface="DM Sans"/>
                    <a:ea typeface="DM Sans"/>
                    <a:cs typeface="DM Sans"/>
                    <a:sym typeface="DM Sans"/>
                  </a:rPr>
                  <a:t>Sign up Sheet</a:t>
                </a:r>
              </a:p>
            </p:txBody>
          </p:sp>
        </p:grpSp>
        <p:grpSp>
          <p:nvGrpSpPr>
            <p:cNvPr id="40" name="Text 1">
              <a:extLst>
                <a:ext uri="{FF2B5EF4-FFF2-40B4-BE49-F238E27FC236}">
                  <a16:creationId xmlns:a16="http://schemas.microsoft.com/office/drawing/2014/main" id="{717C6EC2-1917-E98B-70A9-E3CA3879F99B}"/>
                </a:ext>
              </a:extLst>
            </p:cNvPr>
            <p:cNvGrpSpPr/>
            <p:nvPr/>
          </p:nvGrpSpPr>
          <p:grpSpPr>
            <a:xfrm>
              <a:off x="283031" y="2178532"/>
              <a:ext cx="7065452" cy="700192"/>
              <a:chOff x="283031" y="2178532"/>
              <a:chExt cx="7065452" cy="700192"/>
            </a:xfrm>
          </p:grpSpPr>
          <p:sp>
            <p:nvSpPr>
              <p:cNvPr id="26" name="TextBox 26">
                <a:extLst>
                  <a:ext uri="{FF2B5EF4-FFF2-40B4-BE49-F238E27FC236}">
                    <a16:creationId xmlns:a16="http://schemas.microsoft.com/office/drawing/2014/main" id="{1D5E6BB5-B21D-57D3-4B12-159912805B9E}"/>
                  </a:ext>
                </a:extLst>
              </p:cNvPr>
              <p:cNvSpPr txBox="1"/>
              <p:nvPr/>
            </p:nvSpPr>
            <p:spPr>
              <a:xfrm>
                <a:off x="2947856" y="2178532"/>
                <a:ext cx="4400627" cy="7001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4550" i="1" spc="-135" dirty="0">
                    <a:solidFill>
                      <a:srgbClr val="FFFFFF">
                        <a:alpha val="89804"/>
                      </a:srgbClr>
                    </a:solidFill>
                    <a:latin typeface="Playfair Display" pitchFamily="2" charset="0"/>
                    <a:ea typeface="Playfair Display Italics"/>
                    <a:cs typeface="Playfair Display Italics"/>
                    <a:sym typeface="Playfair Display Italics"/>
                  </a:rPr>
                  <a:t>Autumn Harvest</a:t>
                </a: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8CEA14CA-5AF4-618D-7251-48F21ED1996D}"/>
                  </a:ext>
                </a:extLst>
              </p:cNvPr>
              <p:cNvGrpSpPr/>
              <p:nvPr/>
            </p:nvGrpSpPr>
            <p:grpSpPr>
              <a:xfrm>
                <a:off x="283031" y="2339924"/>
                <a:ext cx="2766837" cy="413265"/>
                <a:chOff x="283031" y="2339924"/>
                <a:chExt cx="2766837" cy="413265"/>
              </a:xfrm>
            </p:grpSpPr>
            <p:sp>
              <p:nvSpPr>
                <p:cNvPr id="15" name="Freeform 15">
                  <a:extLst>
                    <a:ext uri="{FF2B5EF4-FFF2-40B4-BE49-F238E27FC236}">
                      <a16:creationId xmlns:a16="http://schemas.microsoft.com/office/drawing/2014/main" id="{1C86398C-CFCF-9601-4C6D-001D3F2BFC52}"/>
                    </a:ext>
                  </a:extLst>
                </p:cNvPr>
                <p:cNvSpPr/>
                <p:nvPr/>
              </p:nvSpPr>
              <p:spPr>
                <a:xfrm>
                  <a:off x="283031" y="2339924"/>
                  <a:ext cx="2766837" cy="413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884" h="56741">
                      <a:moveTo>
                        <a:pt x="28370" y="0"/>
                      </a:moveTo>
                      <a:lnTo>
                        <a:pt x="351514" y="0"/>
                      </a:lnTo>
                      <a:cubicBezTo>
                        <a:pt x="359038" y="0"/>
                        <a:pt x="366254" y="2989"/>
                        <a:pt x="371574" y="8310"/>
                      </a:cubicBezTo>
                      <a:cubicBezTo>
                        <a:pt x="376895" y="13630"/>
                        <a:pt x="379884" y="20846"/>
                        <a:pt x="379884" y="28370"/>
                      </a:cubicBezTo>
                      <a:lnTo>
                        <a:pt x="379884" y="28370"/>
                      </a:lnTo>
                      <a:cubicBezTo>
                        <a:pt x="379884" y="35895"/>
                        <a:pt x="376895" y="43111"/>
                        <a:pt x="371574" y="48431"/>
                      </a:cubicBezTo>
                      <a:cubicBezTo>
                        <a:pt x="366254" y="53752"/>
                        <a:pt x="359038" y="56741"/>
                        <a:pt x="351514" y="56741"/>
                      </a:cubicBezTo>
                      <a:lnTo>
                        <a:pt x="28370" y="56741"/>
                      </a:lnTo>
                      <a:cubicBezTo>
                        <a:pt x="20846" y="56741"/>
                        <a:pt x="13630" y="53752"/>
                        <a:pt x="8310" y="48431"/>
                      </a:cubicBezTo>
                      <a:cubicBezTo>
                        <a:pt x="2989" y="43111"/>
                        <a:pt x="0" y="35895"/>
                        <a:pt x="0" y="28370"/>
                      </a:cubicBezTo>
                      <a:lnTo>
                        <a:pt x="0" y="28370"/>
                      </a:lnTo>
                      <a:cubicBezTo>
                        <a:pt x="0" y="20846"/>
                        <a:pt x="2989" y="13630"/>
                        <a:pt x="8310" y="8310"/>
                      </a:cubicBezTo>
                      <a:cubicBezTo>
                        <a:pt x="13630" y="2989"/>
                        <a:pt x="20846" y="0"/>
                        <a:pt x="2837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6350" cap="rnd">
                  <a:solidFill>
                    <a:srgbClr val="FFFFFF">
                      <a:alpha val="49804"/>
                    </a:srgbClr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AutoShape 28">
                  <a:extLst>
                    <a:ext uri="{FF2B5EF4-FFF2-40B4-BE49-F238E27FC236}">
                      <a16:creationId xmlns:a16="http://schemas.microsoft.com/office/drawing/2014/main" id="{04F2687D-E93E-D20C-06E9-B04B82252E3A}"/>
                    </a:ext>
                  </a:extLst>
                </p:cNvPr>
                <p:cNvSpPr/>
                <p:nvPr/>
              </p:nvSpPr>
              <p:spPr>
                <a:xfrm flipV="1">
                  <a:off x="1621037" y="2473039"/>
                  <a:ext cx="87269" cy="147035"/>
                </a:xfrm>
                <a:prstGeom prst="line">
                  <a:avLst/>
                </a:prstGeom>
                <a:ln w="6350" cap="flat">
                  <a:solidFill>
                    <a:srgbClr val="FFFFFF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latin typeface="DM Sans" pitchFamily="2" charset="0"/>
                  </a:endParaRPr>
                </a:p>
              </p:txBody>
            </p:sp>
            <p:sp>
              <p:nvSpPr>
                <p:cNvPr id="29" name="TextBox 29">
                  <a:extLst>
                    <a:ext uri="{FF2B5EF4-FFF2-40B4-BE49-F238E27FC236}">
                      <a16:creationId xmlns:a16="http://schemas.microsoft.com/office/drawing/2014/main" id="{2A1CE3F2-402F-884F-3006-70336C2F1B22}"/>
                    </a:ext>
                  </a:extLst>
                </p:cNvPr>
                <p:cNvSpPr txBox="1"/>
                <p:nvPr/>
              </p:nvSpPr>
              <p:spPr>
                <a:xfrm>
                  <a:off x="454015" y="2469997"/>
                  <a:ext cx="1125166" cy="15311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spcBef>
                      <a:spcPct val="0"/>
                    </a:spcBef>
                  </a:pPr>
                  <a:r>
                    <a:rPr lang="en-US" sz="995" spc="-49" dirty="0">
                      <a:solidFill>
                        <a:srgbClr val="FFFFFF">
                          <a:alpha val="89804"/>
                        </a:srgbClr>
                      </a:solidFill>
                      <a:latin typeface="DM Sans SemiBold" pitchFamily="2" charset="0"/>
                      <a:ea typeface="DM Sans Semi-Bold"/>
                      <a:cs typeface="DM Sans Semi-Bold"/>
                      <a:sym typeface="DM Sans Semi-Bold"/>
                    </a:rPr>
                    <a:t>Grill Master Contest </a:t>
                  </a:r>
                </a:p>
              </p:txBody>
            </p:sp>
            <p:sp>
              <p:nvSpPr>
                <p:cNvPr id="30" name="TextBox 30">
                  <a:extLst>
                    <a:ext uri="{FF2B5EF4-FFF2-40B4-BE49-F238E27FC236}">
                      <a16:creationId xmlns:a16="http://schemas.microsoft.com/office/drawing/2014/main" id="{688AB771-9B3C-E9B5-A346-0D9315E5FCFF}"/>
                    </a:ext>
                  </a:extLst>
                </p:cNvPr>
                <p:cNvSpPr txBox="1"/>
                <p:nvPr/>
              </p:nvSpPr>
              <p:spPr>
                <a:xfrm>
                  <a:off x="1750163" y="2469997"/>
                  <a:ext cx="1128722" cy="15311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spcBef>
                      <a:spcPct val="0"/>
                    </a:spcBef>
                  </a:pPr>
                  <a:r>
                    <a:rPr lang="en-US" sz="995" spc="-49" dirty="0">
                      <a:solidFill>
                        <a:srgbClr val="FFFFFF">
                          <a:alpha val="89804"/>
                        </a:srgbClr>
                      </a:solidFill>
                      <a:latin typeface="DM Sans SemiBold" pitchFamily="2" charset="0"/>
                      <a:ea typeface="DM Sans Semi-Bold"/>
                      <a:cs typeface="DM Sans Semi-Bold"/>
                      <a:sym typeface="DM Sans Semi-Bold"/>
                    </a:rPr>
                    <a:t>Outdoor Game Zone</a:t>
                  </a:r>
                </a:p>
              </p:txBody>
            </p:sp>
          </p:grpSp>
        </p:grpSp>
        <p:sp>
          <p:nvSpPr>
            <p:cNvPr id="13" name="QuickSignup">
              <a:extLst>
                <a:ext uri="{FF2B5EF4-FFF2-40B4-BE49-F238E27FC236}">
                  <a16:creationId xmlns:a16="http://schemas.microsoft.com/office/drawing/2014/main" id="{DF826B3B-AD7D-C6B0-D03D-2E8FD643FB7F}"/>
                </a:ext>
              </a:extLst>
            </p:cNvPr>
            <p:cNvSpPr/>
            <p:nvPr/>
          </p:nvSpPr>
          <p:spPr>
            <a:xfrm>
              <a:off x="3483029" y="10464632"/>
              <a:ext cx="705151" cy="142132"/>
            </a:xfrm>
            <a:custGeom>
              <a:avLst/>
              <a:gdLst/>
              <a:ahLst/>
              <a:cxnLst/>
              <a:rect l="l" t="t" r="r" b="b"/>
              <a:pathLst>
                <a:path w="705151" h="142132">
                  <a:moveTo>
                    <a:pt x="0" y="0"/>
                  </a:moveTo>
                  <a:lnTo>
                    <a:pt x="705151" y="0"/>
                  </a:lnTo>
                  <a:lnTo>
                    <a:pt x="705151" y="142132"/>
                  </a:lnTo>
                  <a:lnTo>
                    <a:pt x="0" y="142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8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12" name="Table">
            <a:extLst>
              <a:ext uri="{FF2B5EF4-FFF2-40B4-BE49-F238E27FC236}">
                <a16:creationId xmlns:a16="http://schemas.microsoft.com/office/drawing/2014/main" id="{6A8FB56B-A98E-8806-0A9E-384919AACD26}"/>
              </a:ext>
            </a:extLst>
          </p:cNvPr>
          <p:cNvGraphicFramePr>
            <a:graphicFrameLocks noGrp="1"/>
          </p:cNvGraphicFramePr>
          <p:nvPr/>
        </p:nvGraphicFramePr>
        <p:xfrm>
          <a:off x="281574" y="4290818"/>
          <a:ext cx="6981015" cy="6095435"/>
        </p:xfrm>
        <a:graphic>
          <a:graphicData uri="http://schemas.openxmlformats.org/drawingml/2006/table">
            <a:tbl>
              <a:tblPr/>
              <a:tblGrid>
                <a:gridCol w="139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6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555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Full Name</a:t>
                      </a:r>
                      <a:endParaRPr lang="en-US" sz="800" dirty="0"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5D3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5D3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5D3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5D3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311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05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Phone Number</a:t>
                      </a:r>
                      <a:endParaRPr lang="en-US" sz="800" dirty="0"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5D3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5D3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5D3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5D3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311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05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Email</a:t>
                      </a:r>
                      <a:endParaRPr lang="en-US" sz="800" dirty="0"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5D3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5D3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5D3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5D3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311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Item to Bring</a:t>
                      </a:r>
                      <a:endParaRPr lang="en-US" sz="800" dirty="0"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5D3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5D3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5D3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5D3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311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Portion Size</a:t>
                      </a:r>
                      <a:endParaRPr lang="en-US" sz="800" dirty="0"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5D3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5D3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5D3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5D3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31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555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5D3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5D3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5D3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5D3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5D3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555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555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555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55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55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55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55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55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55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855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855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855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855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855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855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5D3116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213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68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DM Sans SemiBold</vt:lpstr>
      <vt:lpstr>Playfair Display</vt:lpstr>
      <vt:lpstr>DM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Cookout, Food, Military (Portrait)</dc:title>
  <cp:lastModifiedBy>Hoang Anh</cp:lastModifiedBy>
  <cp:revision>54</cp:revision>
  <dcterms:created xsi:type="dcterms:W3CDTF">2006-08-16T00:00:00Z</dcterms:created>
  <dcterms:modified xsi:type="dcterms:W3CDTF">2024-12-06T14:31:10Z</dcterms:modified>
  <dc:identifier>DAGYG_-89kI</dc:identifier>
</cp:coreProperties>
</file>