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10693400" cy="7556500"/>
  <p:notesSz cx="6858000" cy="9144000"/>
  <p:embeddedFontLst>
    <p:embeddedFont>
      <p:font typeface="Fredoka Medium" pitchFamily="2" charset="-79"/>
      <p:regular r:id="rId3"/>
    </p:embeddedFont>
    <p:embeddedFont>
      <p:font typeface="Fredoka SemiBold" pitchFamily="2" charset="-79"/>
      <p:bold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4F48"/>
    <a:srgbClr val="291D1B"/>
    <a:srgbClr val="AD36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1" d="100"/>
          <a:sy n="91" d="100"/>
        </p:scale>
        <p:origin x="100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Cookout #3">
            <a:extLst>
              <a:ext uri="{FF2B5EF4-FFF2-40B4-BE49-F238E27FC236}">
                <a16:creationId xmlns:a16="http://schemas.microsoft.com/office/drawing/2014/main" id="{E76B47A7-3799-7C70-4164-937265DC7D90}"/>
              </a:ext>
            </a:extLst>
          </p:cNvPr>
          <p:cNvGrpSpPr/>
          <p:nvPr/>
        </p:nvGrpSpPr>
        <p:grpSpPr>
          <a:xfrm>
            <a:off x="0" y="0"/>
            <a:ext cx="10692003" cy="7152509"/>
            <a:chOff x="0" y="0"/>
            <a:chExt cx="10692003" cy="7152509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3BB3A330-2418-1C6C-1CD2-6013051EA2B5}"/>
                </a:ext>
              </a:extLst>
            </p:cNvPr>
            <p:cNvGrpSpPr/>
            <p:nvPr/>
          </p:nvGrpSpPr>
          <p:grpSpPr>
            <a:xfrm>
              <a:off x="0" y="0"/>
              <a:ext cx="10692003" cy="4558982"/>
              <a:chOff x="0" y="0"/>
              <a:chExt cx="10692003" cy="4558982"/>
            </a:xfrm>
          </p:grpSpPr>
          <p:sp>
            <p:nvSpPr>
              <p:cNvPr id="3" name="Freeform 3"/>
              <p:cNvSpPr/>
              <p:nvPr/>
            </p:nvSpPr>
            <p:spPr>
              <a:xfrm flipH="1">
                <a:off x="235242" y="0"/>
                <a:ext cx="3002007" cy="3024000"/>
              </a:xfrm>
              <a:custGeom>
                <a:avLst/>
                <a:gdLst/>
                <a:ahLst/>
                <a:cxnLst/>
                <a:rect l="l" t="t" r="r" b="b"/>
                <a:pathLst>
                  <a:path w="4002676" h="4032000">
                    <a:moveTo>
                      <a:pt x="4002676" y="0"/>
                    </a:moveTo>
                    <a:lnTo>
                      <a:pt x="0" y="0"/>
                    </a:lnTo>
                    <a:lnTo>
                      <a:pt x="0" y="4032000"/>
                    </a:lnTo>
                    <a:lnTo>
                      <a:pt x="4002676" y="4032000"/>
                    </a:lnTo>
                    <a:lnTo>
                      <a:pt x="4002676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Freeform 4"/>
              <p:cNvSpPr/>
              <p:nvPr/>
            </p:nvSpPr>
            <p:spPr>
              <a:xfrm>
                <a:off x="7456151" y="0"/>
                <a:ext cx="3002007" cy="3024000"/>
              </a:xfrm>
              <a:custGeom>
                <a:avLst/>
                <a:gdLst/>
                <a:ahLst/>
                <a:cxnLst/>
                <a:rect l="l" t="t" r="r" b="b"/>
                <a:pathLst>
                  <a:path w="4002676" h="4032000">
                    <a:moveTo>
                      <a:pt x="0" y="0"/>
                    </a:moveTo>
                    <a:lnTo>
                      <a:pt x="4002676" y="0"/>
                    </a:lnTo>
                    <a:lnTo>
                      <a:pt x="4002676" y="4032000"/>
                    </a:lnTo>
                    <a:lnTo>
                      <a:pt x="0" y="403200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" name="Mask"/>
              <p:cNvSpPr/>
              <p:nvPr/>
            </p:nvSpPr>
            <p:spPr>
              <a:xfrm>
                <a:off x="0" y="2290982"/>
                <a:ext cx="10692003" cy="2268000"/>
              </a:xfrm>
              <a:custGeom>
                <a:avLst/>
                <a:gdLst/>
                <a:ahLst/>
                <a:cxnLst/>
                <a:rect l="l" t="t" r="r" b="b"/>
                <a:pathLst>
                  <a:path w="3831772" h="812800">
                    <a:moveTo>
                      <a:pt x="0" y="0"/>
                    </a:moveTo>
                    <a:lnTo>
                      <a:pt x="3831772" y="0"/>
                    </a:lnTo>
                    <a:lnTo>
                      <a:pt x="3831772" y="812800"/>
                    </a:lnTo>
                    <a:lnTo>
                      <a:pt x="0" y="812800"/>
                    </a:lnTo>
                    <a:close/>
                  </a:path>
                </a:pathLst>
              </a:custGeom>
              <a:solidFill>
                <a:srgbClr val="FFF8F6"/>
              </a:solid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05B4FB1D-9255-B05F-964E-A5CB4A76CA5F}"/>
                </a:ext>
              </a:extLst>
            </p:cNvPr>
            <p:cNvGrpSpPr/>
            <p:nvPr/>
          </p:nvGrpSpPr>
          <p:grpSpPr>
            <a:xfrm>
              <a:off x="407491" y="2836808"/>
              <a:ext cx="9877018" cy="4315701"/>
              <a:chOff x="407491" y="2836808"/>
              <a:chExt cx="9877018" cy="4315701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407491" y="2836808"/>
                <a:ext cx="9877018" cy="4315701"/>
              </a:xfrm>
              <a:prstGeom prst="roundRect">
                <a:avLst>
                  <a:gd name="adj" fmla="val 1567"/>
                </a:avLst>
              </a:prstGeom>
              <a:solidFill>
                <a:srgbClr val="FFFFFF"/>
              </a:solidFill>
              <a:ln w="9525" cap="sq">
                <a:solidFill>
                  <a:srgbClr val="C73961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AutoShape 15"/>
              <p:cNvSpPr/>
              <p:nvPr/>
            </p:nvSpPr>
            <p:spPr>
              <a:xfrm>
                <a:off x="7133138" y="3583868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7133138" y="3215760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7133138" y="3951976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7133138" y="4320084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7133138" y="4688192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7133138" y="5056300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7133138" y="5424408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7133138" y="5792517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7133138" y="6160625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7133138" y="6528733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7133138" y="6896841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3981767" y="3583868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3981767" y="3215760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3981767" y="3951976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3981767" y="4320084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3981767" y="4688192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3981767" y="5056300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3981767" y="5424408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3981767" y="5792517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3981767" y="6160625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AutoShape 36"/>
              <p:cNvSpPr/>
              <p:nvPr/>
            </p:nvSpPr>
            <p:spPr>
              <a:xfrm>
                <a:off x="3981767" y="6528733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3981767" y="6896841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830396" y="3583868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830396" y="3215760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AutoShape 41"/>
              <p:cNvSpPr/>
              <p:nvPr/>
            </p:nvSpPr>
            <p:spPr>
              <a:xfrm>
                <a:off x="830396" y="3951976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AutoShape 42"/>
              <p:cNvSpPr/>
              <p:nvPr/>
            </p:nvSpPr>
            <p:spPr>
              <a:xfrm>
                <a:off x="830396" y="4320084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AutoShape 43"/>
              <p:cNvSpPr/>
              <p:nvPr/>
            </p:nvSpPr>
            <p:spPr>
              <a:xfrm>
                <a:off x="830396" y="4688192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" name="AutoShape 44"/>
              <p:cNvSpPr/>
              <p:nvPr/>
            </p:nvSpPr>
            <p:spPr>
              <a:xfrm>
                <a:off x="830396" y="5056300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5" name="AutoShape 45"/>
              <p:cNvSpPr/>
              <p:nvPr/>
            </p:nvSpPr>
            <p:spPr>
              <a:xfrm>
                <a:off x="830396" y="5424408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6" name="AutoShape 46"/>
              <p:cNvSpPr/>
              <p:nvPr/>
            </p:nvSpPr>
            <p:spPr>
              <a:xfrm>
                <a:off x="830396" y="5792517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7" name="AutoShape 47"/>
              <p:cNvSpPr/>
              <p:nvPr/>
            </p:nvSpPr>
            <p:spPr>
              <a:xfrm>
                <a:off x="830396" y="6160625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8" name="AutoShape 48"/>
              <p:cNvSpPr/>
              <p:nvPr/>
            </p:nvSpPr>
            <p:spPr>
              <a:xfrm>
                <a:off x="830396" y="6528733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9" name="AutoShape 49"/>
              <p:cNvSpPr/>
              <p:nvPr/>
            </p:nvSpPr>
            <p:spPr>
              <a:xfrm>
                <a:off x="830396" y="6896841"/>
                <a:ext cx="2728466" cy="0"/>
              </a:xfrm>
              <a:prstGeom prst="line">
                <a:avLst/>
              </a:prstGeom>
              <a:ln w="6350" cap="flat">
                <a:solidFill>
                  <a:srgbClr val="C73961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67977840-F41D-C1CE-70C0-F6557C38B5D6}"/>
                </a:ext>
              </a:extLst>
            </p:cNvPr>
            <p:cNvGrpSpPr/>
            <p:nvPr/>
          </p:nvGrpSpPr>
          <p:grpSpPr>
            <a:xfrm>
              <a:off x="407491" y="2290982"/>
              <a:ext cx="9877018" cy="465056"/>
              <a:chOff x="407491" y="2290982"/>
              <a:chExt cx="9877018" cy="465056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407491" y="2290982"/>
                <a:ext cx="9877018" cy="465056"/>
              </a:xfrm>
              <a:prstGeom prst="roundRect">
                <a:avLst/>
              </a:prstGeom>
              <a:solidFill>
                <a:srgbClr val="C73961"/>
              </a:solidFill>
              <a:ln w="9525" cap="sq">
                <a:solidFill>
                  <a:srgbClr val="C73961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2" name="TextBox 52"/>
              <p:cNvSpPr txBox="1"/>
              <p:nvPr/>
            </p:nvSpPr>
            <p:spPr>
              <a:xfrm>
                <a:off x="8029638" y="2461955"/>
                <a:ext cx="935467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spc="40" dirty="0">
                    <a:solidFill>
                      <a:srgbClr val="FFFFFF"/>
                    </a:solidFill>
                    <a:latin typeface="Fredoka Medium"/>
                    <a:ea typeface="Fredoka Medium"/>
                    <a:cs typeface="Fredoka Medium"/>
                    <a:sym typeface="Fredoka Medium"/>
                  </a:rPr>
                  <a:t>RESPONSIBILITIES</a:t>
                </a:r>
              </a:p>
            </p:txBody>
          </p:sp>
          <p:sp>
            <p:nvSpPr>
              <p:cNvPr id="53" name="TextBox 53"/>
              <p:cNvSpPr txBox="1"/>
              <p:nvPr/>
            </p:nvSpPr>
            <p:spPr>
              <a:xfrm>
                <a:off x="4878267" y="2461955"/>
                <a:ext cx="935467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u="none" strike="noStrike" spc="40" dirty="0">
                    <a:solidFill>
                      <a:srgbClr val="FFFFFF"/>
                    </a:solidFill>
                    <a:latin typeface="Fredoka Medium"/>
                    <a:ea typeface="Fredoka Medium"/>
                    <a:cs typeface="Fredoka Medium"/>
                    <a:sym typeface="Fredoka Medium"/>
                  </a:rPr>
                  <a:t>PHONE</a:t>
                </a:r>
              </a:p>
            </p:txBody>
          </p:sp>
          <p:sp>
            <p:nvSpPr>
              <p:cNvPr id="55" name="TextBox 55"/>
              <p:cNvSpPr txBox="1"/>
              <p:nvPr/>
            </p:nvSpPr>
            <p:spPr>
              <a:xfrm>
                <a:off x="1651518" y="2461955"/>
                <a:ext cx="1086222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spc="40" dirty="0">
                    <a:solidFill>
                      <a:srgbClr val="FFFFFF"/>
                    </a:solidFill>
                    <a:latin typeface="Fredoka Medium"/>
                    <a:ea typeface="Fredoka Medium"/>
                    <a:cs typeface="Fredoka Medium"/>
                    <a:sym typeface="Fredoka Medium"/>
                  </a:rPr>
                  <a:t>FULL NAME</a:t>
                </a:r>
              </a:p>
            </p:txBody>
          </p: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8DE2A05E-8842-A6B8-8336-3378C33CF119}"/>
                </a:ext>
              </a:extLst>
            </p:cNvPr>
            <p:cNvGrpSpPr/>
            <p:nvPr/>
          </p:nvGrpSpPr>
          <p:grpSpPr>
            <a:xfrm>
              <a:off x="3580974" y="693081"/>
              <a:ext cx="3531453" cy="1024681"/>
              <a:chOff x="3580974" y="693081"/>
              <a:chExt cx="3531453" cy="1024681"/>
            </a:xfrm>
          </p:grpSpPr>
          <p:sp>
            <p:nvSpPr>
              <p:cNvPr id="51" name="TextBox 51"/>
              <p:cNvSpPr txBox="1"/>
              <p:nvPr/>
            </p:nvSpPr>
            <p:spPr>
              <a:xfrm>
                <a:off x="3580974" y="761780"/>
                <a:ext cx="3531453" cy="83869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/>
                <a:r>
                  <a:rPr lang="en-US" sz="5450" spc="-114" dirty="0">
                    <a:solidFill>
                      <a:srgbClr val="C73961"/>
                    </a:solidFill>
                    <a:latin typeface="Fredoka SemiBold" pitchFamily="2" charset="-79"/>
                    <a:ea typeface="Fredoka Semi-Bold"/>
                    <a:cs typeface="Fredoka SemiBold" pitchFamily="2" charset="-79"/>
                    <a:sym typeface="Fredoka Semi-Bold"/>
                  </a:rPr>
                  <a:t>COOKOUT </a:t>
                </a:r>
              </a:p>
            </p:txBody>
          </p:sp>
          <p:sp>
            <p:nvSpPr>
              <p:cNvPr id="54" name="TextBox 54"/>
              <p:cNvSpPr txBox="1"/>
              <p:nvPr/>
            </p:nvSpPr>
            <p:spPr>
              <a:xfrm>
                <a:off x="4821244" y="693081"/>
                <a:ext cx="1050912" cy="1461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950" dirty="0">
                    <a:solidFill>
                      <a:srgbClr val="3D4251">
                        <a:alpha val="62745"/>
                      </a:srgbClr>
                    </a:solidFill>
                    <a:latin typeface="Fredoka Medium"/>
                    <a:ea typeface="Fredoka Medium"/>
                    <a:cs typeface="Fredoka Medium"/>
                    <a:sym typeface="Fredoka Medium"/>
                  </a:rPr>
                  <a:t>SIGN UP SHEET</a:t>
                </a:r>
              </a:p>
            </p:txBody>
          </p:sp>
          <p:sp>
            <p:nvSpPr>
              <p:cNvPr id="56" name="TextBox 56"/>
              <p:cNvSpPr txBox="1"/>
              <p:nvPr/>
            </p:nvSpPr>
            <p:spPr>
              <a:xfrm>
                <a:off x="4084563" y="1571568"/>
                <a:ext cx="2524274" cy="1461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50" dirty="0">
                    <a:solidFill>
                      <a:srgbClr val="3D4251">
                        <a:alpha val="62745"/>
                      </a:srgbClr>
                    </a:solidFill>
                    <a:latin typeface="Fredoka Medium"/>
                    <a:ea typeface="Fredoka Medium"/>
                    <a:cs typeface="Fredoka Medium"/>
                    <a:sym typeface="Fredoka Medium"/>
                  </a:rPr>
                  <a:t>SUNDAY</a:t>
                </a:r>
                <a:r>
                  <a:rPr lang="en-US" sz="950" u="none" strike="noStrike" dirty="0">
                    <a:solidFill>
                      <a:srgbClr val="3D4251">
                        <a:alpha val="62745"/>
                      </a:srgbClr>
                    </a:solidFill>
                    <a:latin typeface="Fredoka Medium"/>
                    <a:ea typeface="Fredoka Medium"/>
                    <a:cs typeface="Fredoka Medium"/>
                    <a:sym typeface="Fredoka Medium"/>
                  </a:rPr>
                  <a:t> | 8:00 AM – 7:00 PM | CENTRO PARK</a:t>
                </a:r>
              </a:p>
            </p:txBody>
          </p:sp>
        </p:grpSp>
        <p:sp>
          <p:nvSpPr>
            <p:cNvPr id="50" name="QuickSignup"/>
            <p:cNvSpPr/>
            <p:nvPr/>
          </p:nvSpPr>
          <p:spPr>
            <a:xfrm rot="5400000">
              <a:off x="10127831" y="6504545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alphaModFix amt="77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18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Fredoka SemiBold</vt:lpstr>
      <vt:lpstr>Fredoka Medium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Cookout, Food, Military (Landscape)</dc:title>
  <dc:creator>Hoang Anh</dc:creator>
  <cp:lastModifiedBy>Hoang Anh</cp:lastModifiedBy>
  <cp:revision>21</cp:revision>
  <dcterms:created xsi:type="dcterms:W3CDTF">2006-08-16T00:00:00Z</dcterms:created>
  <dcterms:modified xsi:type="dcterms:W3CDTF">2024-12-06T14:14:12Z</dcterms:modified>
  <dc:identifier>DAGYG8BuPqo</dc:identifier>
</cp:coreProperties>
</file>