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67" r:id="rId2"/>
  </p:sldIdLst>
  <p:sldSz cx="7556500" cy="10693400"/>
  <p:notesSz cx="6858000" cy="9144000"/>
  <p:embeddedFontLst>
    <p:embeddedFont>
      <p:font typeface="Fleur De Leah" pitchFamily="2" charset="0"/>
      <p:regular r:id="rId3"/>
    </p:embeddedFont>
    <p:embeddedFont>
      <p:font typeface="Open Sauce Sans" panose="00000500000000000000" pitchFamily="2" charset="0"/>
      <p:regular r:id="rId4"/>
      <p:bold r:id="rId5"/>
      <p:italic r:id="rId6"/>
      <p:boldItalic r:id="rId7"/>
    </p:embeddedFont>
    <p:embeddedFont>
      <p:font typeface="Open Sauce Sans Light" panose="00000400000000000000" pitchFamily="2" charset="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FC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91" autoAdjust="0"/>
    <p:restoredTop sz="94622" autoAdjust="0"/>
  </p:normalViewPr>
  <p:slideViewPr>
    <p:cSldViewPr>
      <p:cViewPr>
        <p:scale>
          <a:sx n="66" d="100"/>
          <a:sy n="66" d="100"/>
        </p:scale>
        <p:origin x="2598" y="16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theme" Target="theme/theme1.xml"/><Relationship Id="rId5" Type="http://schemas.openxmlformats.org/officeDocument/2006/relationships/font" Target="fonts/font3.fntdata"/><Relationship Id="rId10" Type="http://schemas.openxmlformats.org/officeDocument/2006/relationships/viewProps" Target="viewProps.xml"/><Relationship Id="rId4" Type="http://schemas.openxmlformats.org/officeDocument/2006/relationships/font" Target="fonts/font2.fntdata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4D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Fall potluck #1">
            <a:extLst>
              <a:ext uri="{FF2B5EF4-FFF2-40B4-BE49-F238E27FC236}">
                <a16:creationId xmlns:a16="http://schemas.microsoft.com/office/drawing/2014/main" id="{83C21259-372D-B0A8-9EAA-8B3B20958A1D}"/>
              </a:ext>
            </a:extLst>
          </p:cNvPr>
          <p:cNvGrpSpPr/>
          <p:nvPr/>
        </p:nvGrpSpPr>
        <p:grpSpPr>
          <a:xfrm>
            <a:off x="-87481" y="409446"/>
            <a:ext cx="7653485" cy="10436286"/>
            <a:chOff x="-87481" y="409446"/>
            <a:chExt cx="7653485" cy="10436286"/>
          </a:xfrm>
        </p:grpSpPr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D9F3372F-0095-0916-2335-FA2FB30EB71F}"/>
                </a:ext>
              </a:extLst>
            </p:cNvPr>
            <p:cNvGrpSpPr/>
            <p:nvPr/>
          </p:nvGrpSpPr>
          <p:grpSpPr>
            <a:xfrm>
              <a:off x="-87481" y="4134016"/>
              <a:ext cx="7653485" cy="6711716"/>
              <a:chOff x="-87481" y="4134016"/>
              <a:chExt cx="7653485" cy="6711716"/>
            </a:xfrm>
          </p:grpSpPr>
          <p:sp>
            <p:nvSpPr>
              <p:cNvPr id="54" name="Freeform: Shape 53">
                <a:extLst>
                  <a:ext uri="{FF2B5EF4-FFF2-40B4-BE49-F238E27FC236}">
                    <a16:creationId xmlns:a16="http://schemas.microsoft.com/office/drawing/2014/main" id="{67826C0C-1DF0-C742-E481-643FEE4D10F4}"/>
                  </a:ext>
                </a:extLst>
              </p:cNvPr>
              <p:cNvSpPr/>
              <p:nvPr/>
            </p:nvSpPr>
            <p:spPr>
              <a:xfrm rot="-449913">
                <a:off x="-87481" y="6890517"/>
                <a:ext cx="446066" cy="434356"/>
              </a:xfrm>
              <a:custGeom>
                <a:avLst/>
                <a:gdLst>
                  <a:gd name="connsiteX0" fmla="*/ 446066 w 446066"/>
                  <a:gd name="connsiteY0" fmla="*/ 0 h 434356"/>
                  <a:gd name="connsiteX1" fmla="*/ 446066 w 446066"/>
                  <a:gd name="connsiteY1" fmla="*/ 434356 h 434356"/>
                  <a:gd name="connsiteX2" fmla="*/ 57725 w 446066"/>
                  <a:gd name="connsiteY2" fmla="*/ 434356 h 434356"/>
                  <a:gd name="connsiteX3" fmla="*/ 99680 w 446066"/>
                  <a:gd name="connsiteY3" fmla="*/ 115617 h 434356"/>
                  <a:gd name="connsiteX4" fmla="*/ 0 w 446066"/>
                  <a:gd name="connsiteY4" fmla="*/ 102496 h 434356"/>
                  <a:gd name="connsiteX5" fmla="*/ 0 w 446066"/>
                  <a:gd name="connsiteY5" fmla="*/ 0 h 4343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46066" h="434356">
                    <a:moveTo>
                      <a:pt x="446066" y="0"/>
                    </a:moveTo>
                    <a:lnTo>
                      <a:pt x="446066" y="434356"/>
                    </a:lnTo>
                    <a:lnTo>
                      <a:pt x="57725" y="434356"/>
                    </a:lnTo>
                    <a:lnTo>
                      <a:pt x="99680" y="115617"/>
                    </a:lnTo>
                    <a:lnTo>
                      <a:pt x="0" y="102496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>
                  <a:alphaModFix amt="9999"/>
                </a:blip>
                <a:stretch>
                  <a:fillRect/>
                </a:stretch>
              </a:blipFill>
            </p:spPr>
            <p:txBody>
              <a:bodyPr wrap="square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0" name="Freeform: Shape 49">
                <a:extLst>
                  <a:ext uri="{FF2B5EF4-FFF2-40B4-BE49-F238E27FC236}">
                    <a16:creationId xmlns:a16="http://schemas.microsoft.com/office/drawing/2014/main" id="{1953FE72-1E55-AD65-C50E-5993CA5C9D9E}"/>
                  </a:ext>
                </a:extLst>
              </p:cNvPr>
              <p:cNvSpPr/>
              <p:nvPr/>
            </p:nvSpPr>
            <p:spPr>
              <a:xfrm rot="1748951">
                <a:off x="7278378" y="7734985"/>
                <a:ext cx="287626" cy="530186"/>
              </a:xfrm>
              <a:custGeom>
                <a:avLst/>
                <a:gdLst>
                  <a:gd name="connsiteX0" fmla="*/ 273355 w 287626"/>
                  <a:gd name="connsiteY0" fmla="*/ 0 h 530186"/>
                  <a:gd name="connsiteX1" fmla="*/ 287626 w 287626"/>
                  <a:gd name="connsiteY1" fmla="*/ 0 h 530186"/>
                  <a:gd name="connsiteX2" fmla="*/ 287626 w 287626"/>
                  <a:gd name="connsiteY2" fmla="*/ 25588 h 530186"/>
                  <a:gd name="connsiteX3" fmla="*/ 0 w 287626"/>
                  <a:gd name="connsiteY3" fmla="*/ 0 h 530186"/>
                  <a:gd name="connsiteX4" fmla="*/ 149751 w 287626"/>
                  <a:gd name="connsiteY4" fmla="*/ 0 h 530186"/>
                  <a:gd name="connsiteX5" fmla="*/ 287626 w 287626"/>
                  <a:gd name="connsiteY5" fmla="*/ 247213 h 530186"/>
                  <a:gd name="connsiteX6" fmla="*/ 287626 w 287626"/>
                  <a:gd name="connsiteY6" fmla="*/ 530186 h 530186"/>
                  <a:gd name="connsiteX7" fmla="*/ 0 w 287626"/>
                  <a:gd name="connsiteY7" fmla="*/ 530186 h 5301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87626" h="530186">
                    <a:moveTo>
                      <a:pt x="273355" y="0"/>
                    </a:moveTo>
                    <a:lnTo>
                      <a:pt x="287626" y="0"/>
                    </a:lnTo>
                    <a:lnTo>
                      <a:pt x="287626" y="25588"/>
                    </a:lnTo>
                    <a:close/>
                    <a:moveTo>
                      <a:pt x="0" y="0"/>
                    </a:moveTo>
                    <a:lnTo>
                      <a:pt x="149751" y="0"/>
                    </a:lnTo>
                    <a:lnTo>
                      <a:pt x="287626" y="247213"/>
                    </a:lnTo>
                    <a:lnTo>
                      <a:pt x="287626" y="530186"/>
                    </a:lnTo>
                    <a:lnTo>
                      <a:pt x="0" y="530186"/>
                    </a:lnTo>
                    <a:close/>
                  </a:path>
                </a:pathLst>
              </a:custGeom>
              <a:blipFill>
                <a:blip r:embed="rId3">
                  <a:alphaModFix amt="9999"/>
                </a:blip>
                <a:stretch>
                  <a:fillRect/>
                </a:stretch>
              </a:blipFill>
            </p:spPr>
            <p:txBody>
              <a:bodyPr wrap="square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" name="Freeform 4"/>
              <p:cNvSpPr/>
              <p:nvPr/>
            </p:nvSpPr>
            <p:spPr>
              <a:xfrm rot="-908221">
                <a:off x="190577" y="9804868"/>
                <a:ext cx="629239" cy="763871"/>
              </a:xfrm>
              <a:custGeom>
                <a:avLst/>
                <a:gdLst/>
                <a:ahLst/>
                <a:cxnLst/>
                <a:rect l="l" t="t" r="r" b="b"/>
                <a:pathLst>
                  <a:path w="629239" h="763871">
                    <a:moveTo>
                      <a:pt x="0" y="0"/>
                    </a:moveTo>
                    <a:lnTo>
                      <a:pt x="629239" y="0"/>
                    </a:lnTo>
                    <a:lnTo>
                      <a:pt x="629239" y="763871"/>
                    </a:lnTo>
                    <a:lnTo>
                      <a:pt x="0" y="763871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4">
                  <a:alphaModFix amt="9999"/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" name="Freeform: Shape 51">
                <a:extLst>
                  <a:ext uri="{FF2B5EF4-FFF2-40B4-BE49-F238E27FC236}">
                    <a16:creationId xmlns:a16="http://schemas.microsoft.com/office/drawing/2014/main" id="{05614843-A4EB-C57D-09B3-00CD188F8D0C}"/>
                  </a:ext>
                </a:extLst>
              </p:cNvPr>
              <p:cNvSpPr/>
              <p:nvPr/>
            </p:nvSpPr>
            <p:spPr>
              <a:xfrm rot="1518942">
                <a:off x="6939859" y="10277207"/>
                <a:ext cx="303451" cy="568525"/>
              </a:xfrm>
              <a:custGeom>
                <a:avLst/>
                <a:gdLst>
                  <a:gd name="connsiteX0" fmla="*/ 186025 w 303451"/>
                  <a:gd name="connsiteY0" fmla="*/ 568525 h 568525"/>
                  <a:gd name="connsiteX1" fmla="*/ 303451 w 303451"/>
                  <a:gd name="connsiteY1" fmla="*/ 512979 h 568525"/>
                  <a:gd name="connsiteX2" fmla="*/ 303451 w 303451"/>
                  <a:gd name="connsiteY2" fmla="*/ 568525 h 568525"/>
                  <a:gd name="connsiteX3" fmla="*/ 0 w 303451"/>
                  <a:gd name="connsiteY3" fmla="*/ 0 h 568525"/>
                  <a:gd name="connsiteX4" fmla="*/ 303451 w 303451"/>
                  <a:gd name="connsiteY4" fmla="*/ 0 h 568525"/>
                  <a:gd name="connsiteX5" fmla="*/ 303451 w 303451"/>
                  <a:gd name="connsiteY5" fmla="*/ 427552 h 568525"/>
                  <a:gd name="connsiteX6" fmla="*/ 276736 w 303451"/>
                  <a:gd name="connsiteY6" fmla="*/ 371075 h 568525"/>
                  <a:gd name="connsiteX7" fmla="*/ 37169 w 303451"/>
                  <a:gd name="connsiteY7" fmla="*/ 484398 h 568525"/>
                  <a:gd name="connsiteX8" fmla="*/ 76964 w 303451"/>
                  <a:gd name="connsiteY8" fmla="*/ 568525 h 568525"/>
                  <a:gd name="connsiteX9" fmla="*/ 0 w 303451"/>
                  <a:gd name="connsiteY9" fmla="*/ 568525 h 5685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03451" h="568525">
                    <a:moveTo>
                      <a:pt x="186025" y="568525"/>
                    </a:moveTo>
                    <a:lnTo>
                      <a:pt x="303451" y="512979"/>
                    </a:lnTo>
                    <a:lnTo>
                      <a:pt x="303451" y="568525"/>
                    </a:lnTo>
                    <a:close/>
                    <a:moveTo>
                      <a:pt x="0" y="0"/>
                    </a:moveTo>
                    <a:lnTo>
                      <a:pt x="303451" y="0"/>
                    </a:lnTo>
                    <a:lnTo>
                      <a:pt x="303451" y="427552"/>
                    </a:lnTo>
                    <a:lnTo>
                      <a:pt x="276736" y="371075"/>
                    </a:lnTo>
                    <a:lnTo>
                      <a:pt x="37169" y="484398"/>
                    </a:lnTo>
                    <a:lnTo>
                      <a:pt x="76964" y="568525"/>
                    </a:lnTo>
                    <a:lnTo>
                      <a:pt x="0" y="568525"/>
                    </a:lnTo>
                    <a:close/>
                  </a:path>
                </a:pathLst>
              </a:custGeom>
              <a:blipFill>
                <a:blip r:embed="rId5">
                  <a:alphaModFix amt="9999"/>
                </a:blip>
                <a:stretch>
                  <a:fillRect/>
                </a:stretch>
              </a:blipFill>
            </p:spPr>
            <p:txBody>
              <a:bodyPr wrap="square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" name="Freeform 6"/>
              <p:cNvSpPr/>
              <p:nvPr/>
            </p:nvSpPr>
            <p:spPr>
              <a:xfrm rot="-2026492">
                <a:off x="191666" y="4134016"/>
                <a:ext cx="373387" cy="699554"/>
              </a:xfrm>
              <a:custGeom>
                <a:avLst/>
                <a:gdLst/>
                <a:ahLst/>
                <a:cxnLst/>
                <a:rect l="l" t="t" r="r" b="b"/>
                <a:pathLst>
                  <a:path w="373387" h="699554">
                    <a:moveTo>
                      <a:pt x="0" y="0"/>
                    </a:moveTo>
                    <a:lnTo>
                      <a:pt x="373387" y="0"/>
                    </a:lnTo>
                    <a:lnTo>
                      <a:pt x="373387" y="699554"/>
                    </a:lnTo>
                    <a:lnTo>
                      <a:pt x="0" y="699554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5">
                  <a:alphaModFix amt="9999"/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" name="Freeform 7"/>
              <p:cNvSpPr/>
              <p:nvPr/>
            </p:nvSpPr>
            <p:spPr>
              <a:xfrm rot="2774284">
                <a:off x="6990555" y="4893195"/>
                <a:ext cx="515167" cy="625392"/>
              </a:xfrm>
              <a:custGeom>
                <a:avLst/>
                <a:gdLst/>
                <a:ahLst/>
                <a:cxnLst/>
                <a:rect l="l" t="t" r="r" b="b"/>
                <a:pathLst>
                  <a:path w="515167" h="625392">
                    <a:moveTo>
                      <a:pt x="0" y="0"/>
                    </a:moveTo>
                    <a:lnTo>
                      <a:pt x="515167" y="0"/>
                    </a:lnTo>
                    <a:lnTo>
                      <a:pt x="515167" y="625392"/>
                    </a:lnTo>
                    <a:lnTo>
                      <a:pt x="0" y="625392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4">
                  <a:alphaModFix amt="9999"/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5088A7A3-4372-4298-EE29-8EA6A18A23D1}"/>
                </a:ext>
              </a:extLst>
            </p:cNvPr>
            <p:cNvGrpSpPr/>
            <p:nvPr/>
          </p:nvGrpSpPr>
          <p:grpSpPr>
            <a:xfrm>
              <a:off x="505196" y="2575371"/>
              <a:ext cx="6549608" cy="7611433"/>
              <a:chOff x="505196" y="2575371"/>
              <a:chExt cx="6549608" cy="7611433"/>
            </a:xfrm>
          </p:grpSpPr>
          <p:sp>
            <p:nvSpPr>
              <p:cNvPr id="9" name="Freeform 9"/>
              <p:cNvSpPr/>
              <p:nvPr/>
            </p:nvSpPr>
            <p:spPr>
              <a:xfrm>
                <a:off x="505196" y="2659393"/>
                <a:ext cx="6549608" cy="7527411"/>
              </a:xfrm>
              <a:custGeom>
                <a:avLst/>
                <a:gdLst/>
                <a:ahLst/>
                <a:cxnLst/>
                <a:rect l="l" t="t" r="r" b="b"/>
                <a:pathLst>
                  <a:path w="13434284" h="15439913">
                    <a:moveTo>
                      <a:pt x="0" y="0"/>
                    </a:moveTo>
                    <a:lnTo>
                      <a:pt x="13434284" y="0"/>
                    </a:lnTo>
                    <a:lnTo>
                      <a:pt x="13434284" y="15439913"/>
                    </a:lnTo>
                    <a:lnTo>
                      <a:pt x="0" y="15439913"/>
                    </a:lnTo>
                    <a:close/>
                  </a:path>
                </a:pathLst>
              </a:custGeom>
              <a:solidFill>
                <a:srgbClr val="FFFDF5"/>
              </a:solidFill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" name="AutoShape 10"/>
              <p:cNvSpPr/>
              <p:nvPr/>
            </p:nvSpPr>
            <p:spPr>
              <a:xfrm>
                <a:off x="2261834" y="2575371"/>
                <a:ext cx="0" cy="7611433"/>
              </a:xfrm>
              <a:prstGeom prst="line">
                <a:avLst/>
              </a:prstGeom>
              <a:ln w="9525" cap="flat">
                <a:solidFill>
                  <a:srgbClr val="F97424">
                    <a:alpha val="7294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AutoShape 11"/>
              <p:cNvSpPr/>
              <p:nvPr/>
            </p:nvSpPr>
            <p:spPr>
              <a:xfrm>
                <a:off x="4284768" y="2575371"/>
                <a:ext cx="0" cy="7611433"/>
              </a:xfrm>
              <a:prstGeom prst="line">
                <a:avLst/>
              </a:prstGeom>
              <a:ln w="9525" cap="flat">
                <a:solidFill>
                  <a:srgbClr val="F97424">
                    <a:alpha val="72941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AutoShape 13"/>
              <p:cNvSpPr/>
              <p:nvPr/>
            </p:nvSpPr>
            <p:spPr>
              <a:xfrm>
                <a:off x="505196" y="9190473"/>
                <a:ext cx="6549608" cy="0"/>
              </a:xfrm>
              <a:prstGeom prst="line">
                <a:avLst/>
              </a:prstGeom>
              <a:ln w="6350" cap="flat">
                <a:solidFill>
                  <a:srgbClr val="F97424">
                    <a:alpha val="1725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AutoShape 14"/>
              <p:cNvSpPr/>
              <p:nvPr/>
            </p:nvSpPr>
            <p:spPr>
              <a:xfrm>
                <a:off x="505196" y="9522583"/>
                <a:ext cx="6549608" cy="0"/>
              </a:xfrm>
              <a:prstGeom prst="line">
                <a:avLst/>
              </a:prstGeom>
              <a:ln w="6350" cap="flat">
                <a:solidFill>
                  <a:srgbClr val="F97424">
                    <a:alpha val="1725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AutoShape 15"/>
              <p:cNvSpPr/>
              <p:nvPr/>
            </p:nvSpPr>
            <p:spPr>
              <a:xfrm>
                <a:off x="505196" y="9854694"/>
                <a:ext cx="6549608" cy="0"/>
              </a:xfrm>
              <a:prstGeom prst="line">
                <a:avLst/>
              </a:prstGeom>
              <a:ln w="6350" cap="flat">
                <a:solidFill>
                  <a:srgbClr val="F97424">
                    <a:alpha val="1725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AutoShape 16"/>
              <p:cNvSpPr/>
              <p:nvPr/>
            </p:nvSpPr>
            <p:spPr>
              <a:xfrm>
                <a:off x="505196" y="3212484"/>
                <a:ext cx="6549608" cy="0"/>
              </a:xfrm>
              <a:prstGeom prst="line">
                <a:avLst/>
              </a:prstGeom>
              <a:ln w="6350" cap="flat">
                <a:solidFill>
                  <a:srgbClr val="F97424">
                    <a:alpha val="1725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AutoShape 17"/>
              <p:cNvSpPr/>
              <p:nvPr/>
            </p:nvSpPr>
            <p:spPr>
              <a:xfrm>
                <a:off x="505196" y="3544595"/>
                <a:ext cx="6549608" cy="0"/>
              </a:xfrm>
              <a:prstGeom prst="line">
                <a:avLst/>
              </a:prstGeom>
              <a:ln w="6350" cap="flat">
                <a:solidFill>
                  <a:srgbClr val="F97424">
                    <a:alpha val="1725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AutoShape 18"/>
              <p:cNvSpPr/>
              <p:nvPr/>
            </p:nvSpPr>
            <p:spPr>
              <a:xfrm>
                <a:off x="505196" y="3876705"/>
                <a:ext cx="6549608" cy="0"/>
              </a:xfrm>
              <a:prstGeom prst="line">
                <a:avLst/>
              </a:prstGeom>
              <a:ln w="6350" cap="flat">
                <a:solidFill>
                  <a:srgbClr val="F97424">
                    <a:alpha val="1725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AutoShape 19"/>
              <p:cNvSpPr/>
              <p:nvPr/>
            </p:nvSpPr>
            <p:spPr>
              <a:xfrm>
                <a:off x="505196" y="4208816"/>
                <a:ext cx="6549608" cy="0"/>
              </a:xfrm>
              <a:prstGeom prst="line">
                <a:avLst/>
              </a:prstGeom>
              <a:ln w="6350" cap="flat">
                <a:solidFill>
                  <a:srgbClr val="F97424">
                    <a:alpha val="1725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AutoShape 20"/>
              <p:cNvSpPr/>
              <p:nvPr/>
            </p:nvSpPr>
            <p:spPr>
              <a:xfrm>
                <a:off x="505196" y="4540926"/>
                <a:ext cx="6549608" cy="0"/>
              </a:xfrm>
              <a:prstGeom prst="line">
                <a:avLst/>
              </a:prstGeom>
              <a:ln w="6350" cap="flat">
                <a:solidFill>
                  <a:srgbClr val="F97424">
                    <a:alpha val="1725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AutoShape 21"/>
              <p:cNvSpPr/>
              <p:nvPr/>
            </p:nvSpPr>
            <p:spPr>
              <a:xfrm>
                <a:off x="505196" y="4873037"/>
                <a:ext cx="6549608" cy="0"/>
              </a:xfrm>
              <a:prstGeom prst="line">
                <a:avLst/>
              </a:prstGeom>
              <a:ln w="6350" cap="flat">
                <a:solidFill>
                  <a:srgbClr val="F97424">
                    <a:alpha val="1725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AutoShape 22"/>
              <p:cNvSpPr/>
              <p:nvPr/>
            </p:nvSpPr>
            <p:spPr>
              <a:xfrm>
                <a:off x="505196" y="5205147"/>
                <a:ext cx="6549608" cy="0"/>
              </a:xfrm>
              <a:prstGeom prst="line">
                <a:avLst/>
              </a:prstGeom>
              <a:ln w="6350" cap="flat">
                <a:solidFill>
                  <a:srgbClr val="F97424">
                    <a:alpha val="1725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AutoShape 23"/>
              <p:cNvSpPr/>
              <p:nvPr/>
            </p:nvSpPr>
            <p:spPr>
              <a:xfrm>
                <a:off x="505196" y="5537258"/>
                <a:ext cx="6549608" cy="0"/>
              </a:xfrm>
              <a:prstGeom prst="line">
                <a:avLst/>
              </a:prstGeom>
              <a:ln w="6350" cap="flat">
                <a:solidFill>
                  <a:srgbClr val="F97424">
                    <a:alpha val="1725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AutoShape 24"/>
              <p:cNvSpPr/>
              <p:nvPr/>
            </p:nvSpPr>
            <p:spPr>
              <a:xfrm>
                <a:off x="505196" y="5869368"/>
                <a:ext cx="6549608" cy="0"/>
              </a:xfrm>
              <a:prstGeom prst="line">
                <a:avLst/>
              </a:prstGeom>
              <a:ln w="6350" cap="flat">
                <a:solidFill>
                  <a:srgbClr val="F97424">
                    <a:alpha val="1725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AutoShape 25"/>
              <p:cNvSpPr/>
              <p:nvPr/>
            </p:nvSpPr>
            <p:spPr>
              <a:xfrm>
                <a:off x="505196" y="6201479"/>
                <a:ext cx="6549608" cy="0"/>
              </a:xfrm>
              <a:prstGeom prst="line">
                <a:avLst/>
              </a:prstGeom>
              <a:ln w="6350" cap="flat">
                <a:solidFill>
                  <a:srgbClr val="F97424">
                    <a:alpha val="1725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AutoShape 26"/>
              <p:cNvSpPr/>
              <p:nvPr/>
            </p:nvSpPr>
            <p:spPr>
              <a:xfrm>
                <a:off x="505196" y="6533589"/>
                <a:ext cx="6549608" cy="0"/>
              </a:xfrm>
              <a:prstGeom prst="line">
                <a:avLst/>
              </a:prstGeom>
              <a:ln w="6350" cap="flat">
                <a:solidFill>
                  <a:srgbClr val="F97424">
                    <a:alpha val="1725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AutoShape 27"/>
              <p:cNvSpPr/>
              <p:nvPr/>
            </p:nvSpPr>
            <p:spPr>
              <a:xfrm>
                <a:off x="505196" y="6865699"/>
                <a:ext cx="6549608" cy="0"/>
              </a:xfrm>
              <a:prstGeom prst="line">
                <a:avLst/>
              </a:prstGeom>
              <a:ln w="6350" cap="flat">
                <a:solidFill>
                  <a:srgbClr val="F97424">
                    <a:alpha val="1725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" name="AutoShape 28"/>
              <p:cNvSpPr/>
              <p:nvPr/>
            </p:nvSpPr>
            <p:spPr>
              <a:xfrm>
                <a:off x="505196" y="7197810"/>
                <a:ext cx="6549608" cy="0"/>
              </a:xfrm>
              <a:prstGeom prst="line">
                <a:avLst/>
              </a:prstGeom>
              <a:ln w="6350" cap="flat">
                <a:solidFill>
                  <a:srgbClr val="F97424">
                    <a:alpha val="1725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AutoShape 29"/>
              <p:cNvSpPr/>
              <p:nvPr/>
            </p:nvSpPr>
            <p:spPr>
              <a:xfrm>
                <a:off x="505196" y="7529920"/>
                <a:ext cx="6549608" cy="0"/>
              </a:xfrm>
              <a:prstGeom prst="line">
                <a:avLst/>
              </a:prstGeom>
              <a:ln w="6350" cap="flat">
                <a:solidFill>
                  <a:srgbClr val="F97424">
                    <a:alpha val="1725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AutoShape 30"/>
              <p:cNvSpPr/>
              <p:nvPr/>
            </p:nvSpPr>
            <p:spPr>
              <a:xfrm>
                <a:off x="505196" y="7862031"/>
                <a:ext cx="6549608" cy="0"/>
              </a:xfrm>
              <a:prstGeom prst="line">
                <a:avLst/>
              </a:prstGeom>
              <a:ln w="6350" cap="flat">
                <a:solidFill>
                  <a:srgbClr val="F97424">
                    <a:alpha val="1725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AutoShape 31"/>
              <p:cNvSpPr/>
              <p:nvPr/>
            </p:nvSpPr>
            <p:spPr>
              <a:xfrm>
                <a:off x="505196" y="8194141"/>
                <a:ext cx="6549608" cy="0"/>
              </a:xfrm>
              <a:prstGeom prst="line">
                <a:avLst/>
              </a:prstGeom>
              <a:ln w="6350" cap="flat">
                <a:solidFill>
                  <a:srgbClr val="F97424">
                    <a:alpha val="1725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AutoShape 32"/>
              <p:cNvSpPr/>
              <p:nvPr/>
            </p:nvSpPr>
            <p:spPr>
              <a:xfrm>
                <a:off x="505196" y="8526252"/>
                <a:ext cx="6549608" cy="0"/>
              </a:xfrm>
              <a:prstGeom prst="line">
                <a:avLst/>
              </a:prstGeom>
              <a:ln w="6350" cap="flat">
                <a:solidFill>
                  <a:srgbClr val="F97424">
                    <a:alpha val="1725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AutoShape 33"/>
              <p:cNvSpPr/>
              <p:nvPr/>
            </p:nvSpPr>
            <p:spPr>
              <a:xfrm>
                <a:off x="505196" y="8858362"/>
                <a:ext cx="6549608" cy="0"/>
              </a:xfrm>
              <a:prstGeom prst="line">
                <a:avLst/>
              </a:prstGeom>
              <a:ln w="6350" cap="flat">
                <a:solidFill>
                  <a:srgbClr val="F97424">
                    <a:alpha val="17255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Freeform 35"/>
              <p:cNvSpPr/>
              <p:nvPr/>
            </p:nvSpPr>
            <p:spPr>
              <a:xfrm>
                <a:off x="505196" y="2575371"/>
                <a:ext cx="6549608" cy="309619"/>
              </a:xfrm>
              <a:custGeom>
                <a:avLst/>
                <a:gdLst/>
                <a:ahLst/>
                <a:cxnLst/>
                <a:rect l="l" t="t" r="r" b="b"/>
                <a:pathLst>
                  <a:path w="13434284" h="635079">
                    <a:moveTo>
                      <a:pt x="0" y="0"/>
                    </a:moveTo>
                    <a:lnTo>
                      <a:pt x="13434284" y="0"/>
                    </a:lnTo>
                    <a:lnTo>
                      <a:pt x="13434284" y="635079"/>
                    </a:lnTo>
                    <a:lnTo>
                      <a:pt x="0" y="635079"/>
                    </a:lnTo>
                    <a:close/>
                  </a:path>
                </a:pathLst>
              </a:custGeom>
              <a:solidFill>
                <a:srgbClr val="F97424"/>
              </a:solidFill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TextBox 38"/>
              <p:cNvSpPr txBox="1"/>
              <p:nvPr/>
            </p:nvSpPr>
            <p:spPr>
              <a:xfrm>
                <a:off x="2633705" y="2676383"/>
                <a:ext cx="1279192" cy="107594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spcBef>
                    <a:spcPct val="0"/>
                  </a:spcBef>
                </a:pPr>
                <a:r>
                  <a:rPr lang="en-US" sz="699" spc="24">
                    <a:solidFill>
                      <a:srgbClr val="FFF4DE"/>
                    </a:solidFill>
                    <a:latin typeface="Open Sauce Sans" panose="00000500000000000000" pitchFamily="2" charset="0"/>
                  </a:rPr>
                  <a:t>Phone number</a:t>
                </a:r>
              </a:p>
            </p:txBody>
          </p:sp>
          <p:sp>
            <p:nvSpPr>
              <p:cNvPr id="39" name="TextBox 39"/>
              <p:cNvSpPr txBox="1"/>
              <p:nvPr/>
            </p:nvSpPr>
            <p:spPr>
              <a:xfrm>
                <a:off x="4652621" y="2676383"/>
                <a:ext cx="2034331" cy="107594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spcBef>
                    <a:spcPct val="0"/>
                  </a:spcBef>
                </a:pPr>
                <a:r>
                  <a:rPr lang="en-US" sz="699" spc="24" dirty="0">
                    <a:solidFill>
                      <a:srgbClr val="FFF4DE"/>
                    </a:solidFill>
                    <a:latin typeface="Open Sauce Sans" panose="00000500000000000000" pitchFamily="2" charset="0"/>
                  </a:rPr>
                  <a:t>Item/Dish</a:t>
                </a:r>
              </a:p>
            </p:txBody>
          </p:sp>
          <p:sp>
            <p:nvSpPr>
              <p:cNvPr id="40" name="TextBox 40"/>
              <p:cNvSpPr txBox="1"/>
              <p:nvPr/>
            </p:nvSpPr>
            <p:spPr>
              <a:xfrm>
                <a:off x="980386" y="2676383"/>
                <a:ext cx="806257" cy="107594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/>
                <a:r>
                  <a:rPr lang="en-US" sz="699" spc="24" dirty="0">
                    <a:solidFill>
                      <a:srgbClr val="FFF4DE"/>
                    </a:solidFill>
                    <a:latin typeface="Open Sauce Sans" panose="00000500000000000000" pitchFamily="2" charset="0"/>
                  </a:rPr>
                  <a:t>Full name</a:t>
                </a:r>
              </a:p>
            </p:txBody>
          </p:sp>
        </p:grpSp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EF376AD0-A982-54BE-4CF6-0972D1FB7490}"/>
                </a:ext>
              </a:extLst>
            </p:cNvPr>
            <p:cNvGrpSpPr/>
            <p:nvPr/>
          </p:nvGrpSpPr>
          <p:grpSpPr>
            <a:xfrm>
              <a:off x="349381" y="409446"/>
              <a:ext cx="6857738" cy="1891448"/>
              <a:chOff x="349381" y="409446"/>
              <a:chExt cx="6857738" cy="1891448"/>
            </a:xfrm>
          </p:grpSpPr>
          <p:sp>
            <p:nvSpPr>
              <p:cNvPr id="36" name="Freeform 36"/>
              <p:cNvSpPr/>
              <p:nvPr/>
            </p:nvSpPr>
            <p:spPr>
              <a:xfrm>
                <a:off x="349381" y="409446"/>
                <a:ext cx="1794511" cy="1891448"/>
              </a:xfrm>
              <a:custGeom>
                <a:avLst/>
                <a:gdLst/>
                <a:ahLst/>
                <a:cxnLst/>
                <a:rect l="l" t="t" r="r" b="b"/>
                <a:pathLst>
                  <a:path w="1794511" h="1891448">
                    <a:moveTo>
                      <a:pt x="0" y="0"/>
                    </a:moveTo>
                    <a:lnTo>
                      <a:pt x="1794511" y="0"/>
                    </a:lnTo>
                    <a:lnTo>
                      <a:pt x="1794511" y="1891448"/>
                    </a:lnTo>
                    <a:lnTo>
                      <a:pt x="0" y="189144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Freeform 37"/>
              <p:cNvSpPr/>
              <p:nvPr/>
            </p:nvSpPr>
            <p:spPr>
              <a:xfrm flipH="1">
                <a:off x="5412608" y="409446"/>
                <a:ext cx="1794511" cy="1891448"/>
              </a:xfrm>
              <a:custGeom>
                <a:avLst/>
                <a:gdLst/>
                <a:ahLst/>
                <a:cxnLst/>
                <a:rect l="l" t="t" r="r" b="b"/>
                <a:pathLst>
                  <a:path w="1794511" h="1891448">
                    <a:moveTo>
                      <a:pt x="1794511" y="0"/>
                    </a:moveTo>
                    <a:lnTo>
                      <a:pt x="0" y="0"/>
                    </a:lnTo>
                    <a:lnTo>
                      <a:pt x="0" y="1891448"/>
                    </a:lnTo>
                    <a:lnTo>
                      <a:pt x="1794511" y="1891448"/>
                    </a:lnTo>
                    <a:lnTo>
                      <a:pt x="1794511" y="0"/>
                    </a:lnTo>
                    <a:close/>
                  </a:path>
                </a:pathLst>
              </a:custGeom>
              <a:blipFill>
                <a:blip r:embed="rId6"/>
                <a:stretch>
                  <a:fillRect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TextBox 41"/>
              <p:cNvSpPr txBox="1"/>
              <p:nvPr/>
            </p:nvSpPr>
            <p:spPr>
              <a:xfrm>
                <a:off x="1430064" y="1031920"/>
                <a:ext cx="4696371" cy="1061829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/>
                <a:r>
                  <a:rPr lang="en-US" sz="6900" dirty="0">
                    <a:solidFill>
                      <a:srgbClr val="F97424"/>
                    </a:solidFill>
                    <a:latin typeface="Fleur De Leah"/>
                  </a:rPr>
                  <a:t>Fall  Potluck</a:t>
                </a:r>
              </a:p>
            </p:txBody>
          </p:sp>
          <p:sp>
            <p:nvSpPr>
              <p:cNvPr id="42" name="TextBox 42"/>
              <p:cNvSpPr txBox="1"/>
              <p:nvPr/>
            </p:nvSpPr>
            <p:spPr>
              <a:xfrm>
                <a:off x="3228051" y="793949"/>
                <a:ext cx="1100397" cy="189585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>
                  <a:lnSpc>
                    <a:spcPts val="1573"/>
                  </a:lnSpc>
                </a:pPr>
                <a:r>
                  <a:rPr lang="en-US" sz="1100" spc="39" dirty="0">
                    <a:solidFill>
                      <a:srgbClr val="F97424"/>
                    </a:solidFill>
                    <a:latin typeface="Open Sauce Sans Light" panose="00000400000000000000" pitchFamily="2" charset="0"/>
                  </a:rPr>
                  <a:t>Sign up Sheet</a:t>
                </a:r>
              </a:p>
            </p:txBody>
          </p:sp>
        </p:grpSp>
        <p:sp>
          <p:nvSpPr>
            <p:cNvPr id="43" name="QuickSignup"/>
            <p:cNvSpPr/>
            <p:nvPr/>
          </p:nvSpPr>
          <p:spPr>
            <a:xfrm>
              <a:off x="3449549" y="10365392"/>
              <a:ext cx="660903" cy="133213"/>
            </a:xfrm>
            <a:custGeom>
              <a:avLst/>
              <a:gdLst/>
              <a:ahLst/>
              <a:cxnLst/>
              <a:rect l="l" t="t" r="r" b="b"/>
              <a:pathLst>
                <a:path w="660903" h="133213">
                  <a:moveTo>
                    <a:pt x="0" y="0"/>
                  </a:moveTo>
                  <a:lnTo>
                    <a:pt x="660902" y="0"/>
                  </a:lnTo>
                  <a:lnTo>
                    <a:pt x="660902" y="133213"/>
                  </a:lnTo>
                  <a:lnTo>
                    <a:pt x="0" y="13321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alphaModFix amt="55000"/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12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Open Sauce Sans</vt:lpstr>
      <vt:lpstr>Open Sauce Sans Light</vt:lpstr>
      <vt:lpstr>Fleur De Leah</vt:lpstr>
      <vt:lpstr>Calibri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PICK (Portrait)</dc:title>
  <dc:creator>Hoang Anh</dc:creator>
  <cp:lastModifiedBy>Anh Hoang</cp:lastModifiedBy>
  <cp:revision>44</cp:revision>
  <dcterms:created xsi:type="dcterms:W3CDTF">2006-08-16T00:00:00Z</dcterms:created>
  <dcterms:modified xsi:type="dcterms:W3CDTF">2024-06-21T10:32:10Z</dcterms:modified>
  <dc:identifier>DAGIuti-Arg</dc:identifier>
</cp:coreProperties>
</file>