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Open Sauce Sans" panose="00000500000000000000" pitchFamily="2" charset="0"/>
      <p:regular r:id="rId3"/>
      <p:bold r:id="rId4"/>
      <p:italic r:id="rId5"/>
      <p:boldItalic r:id="rId6"/>
    </p:embeddedFont>
    <p:embeddedFont>
      <p:font typeface="Open Sauce Sans Medium" panose="00000600000000000000" pitchFamily="2" charset="0"/>
      <p:regular r:id="rId7"/>
    </p:embeddedFont>
    <p:embeddedFont>
      <p:font typeface="Open Sauce Sans SemiBold" panose="00000700000000000000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9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35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Fall potluck #2">
            <a:extLst>
              <a:ext uri="{FF2B5EF4-FFF2-40B4-BE49-F238E27FC236}">
                <a16:creationId xmlns:a16="http://schemas.microsoft.com/office/drawing/2014/main" id="{13F78E12-E197-B88B-634D-3189B2C69E0A}"/>
              </a:ext>
            </a:extLst>
          </p:cNvPr>
          <p:cNvGrpSpPr/>
          <p:nvPr/>
        </p:nvGrpSpPr>
        <p:grpSpPr>
          <a:xfrm>
            <a:off x="1" y="0"/>
            <a:ext cx="10693400" cy="7560000"/>
            <a:chOff x="1" y="0"/>
            <a:chExt cx="10693400" cy="7560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510FF27-D03E-4BA6-E668-AAD980DFFD4C}"/>
                </a:ext>
              </a:extLst>
            </p:cNvPr>
            <p:cNvGrpSpPr/>
            <p:nvPr/>
          </p:nvGrpSpPr>
          <p:grpSpPr>
            <a:xfrm>
              <a:off x="1" y="0"/>
              <a:ext cx="10693400" cy="7560000"/>
              <a:chOff x="1" y="0"/>
              <a:chExt cx="10693400" cy="75600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120167" y="0"/>
                <a:ext cx="7571834" cy="2955420"/>
              </a:xfrm>
              <a:custGeom>
                <a:avLst/>
                <a:gdLst/>
                <a:ahLst/>
                <a:cxnLst/>
                <a:rect l="l" t="t" r="r" b="b"/>
                <a:pathLst>
                  <a:path w="7571833" h="3656508">
                    <a:moveTo>
                      <a:pt x="0" y="0"/>
                    </a:moveTo>
                    <a:lnTo>
                      <a:pt x="7571833" y="0"/>
                    </a:lnTo>
                    <a:lnTo>
                      <a:pt x="7571833" y="3656508"/>
                    </a:lnTo>
                    <a:lnTo>
                      <a:pt x="0" y="36565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</a:blip>
                <a:stretch>
                  <a:fillRect t="-47207" b="-2348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6200000">
                <a:off x="4060358" y="-3652867"/>
                <a:ext cx="2572685" cy="10693400"/>
              </a:xfrm>
              <a:custGeom>
                <a:avLst/>
                <a:gdLst/>
                <a:ahLst/>
                <a:cxnLst/>
                <a:rect l="l" t="t" r="r" b="b"/>
                <a:pathLst>
                  <a:path w="1273539" h="5454051">
                    <a:moveTo>
                      <a:pt x="0" y="0"/>
                    </a:moveTo>
                    <a:lnTo>
                      <a:pt x="1273539" y="0"/>
                    </a:lnTo>
                    <a:lnTo>
                      <a:pt x="1273539" y="5454051"/>
                    </a:lnTo>
                    <a:lnTo>
                      <a:pt x="0" y="54540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3516">
                      <a:alpha val="100000"/>
                    </a:srgbClr>
                  </a:gs>
                  <a:gs pos="100000">
                    <a:srgbClr val="963516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108934" y="0"/>
                <a:ext cx="7583066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3859205" h="3927739">
                    <a:moveTo>
                      <a:pt x="0" y="0"/>
                    </a:moveTo>
                    <a:lnTo>
                      <a:pt x="3859205" y="0"/>
                    </a:lnTo>
                    <a:lnTo>
                      <a:pt x="3859205" y="3927739"/>
                    </a:lnTo>
                    <a:lnTo>
                      <a:pt x="0" y="39277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3516">
                      <a:alpha val="100000"/>
                    </a:srgbClr>
                  </a:gs>
                  <a:gs pos="100000">
                    <a:srgbClr val="963516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06157DD-933C-8980-7960-C8C2F2ABD90D}"/>
                </a:ext>
              </a:extLst>
            </p:cNvPr>
            <p:cNvGrpSpPr/>
            <p:nvPr/>
          </p:nvGrpSpPr>
          <p:grpSpPr>
            <a:xfrm>
              <a:off x="408191" y="2380906"/>
              <a:ext cx="9877018" cy="4771603"/>
              <a:chOff x="408191" y="2380906"/>
              <a:chExt cx="9877018" cy="477160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08191" y="2493239"/>
                <a:ext cx="9877018" cy="4659270"/>
              </a:xfrm>
              <a:custGeom>
                <a:avLst/>
                <a:gdLst/>
                <a:ahLst/>
                <a:cxnLst/>
                <a:rect l="l" t="t" r="r" b="b"/>
                <a:pathLst>
                  <a:path w="5173435" h="2440456">
                    <a:moveTo>
                      <a:pt x="0" y="0"/>
                    </a:moveTo>
                    <a:lnTo>
                      <a:pt x="5173435" y="0"/>
                    </a:lnTo>
                    <a:lnTo>
                      <a:pt x="5173435" y="2440456"/>
                    </a:lnTo>
                    <a:lnTo>
                      <a:pt x="0" y="2440456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08191" y="2380906"/>
                <a:ext cx="9877018" cy="350607"/>
              </a:xfrm>
              <a:custGeom>
                <a:avLst/>
                <a:gdLst/>
                <a:ahLst/>
                <a:cxnLst/>
                <a:rect l="l" t="t" r="r" b="b"/>
                <a:pathLst>
                  <a:path w="5173435" h="183643">
                    <a:moveTo>
                      <a:pt x="0" y="0"/>
                    </a:moveTo>
                    <a:lnTo>
                      <a:pt x="5173435" y="0"/>
                    </a:lnTo>
                    <a:lnTo>
                      <a:pt x="5173435" y="183643"/>
                    </a:lnTo>
                    <a:lnTo>
                      <a:pt x="0" y="183643"/>
                    </a:lnTo>
                    <a:close/>
                  </a:path>
                </a:pathLst>
              </a:custGeom>
              <a:solidFill>
                <a:srgbClr val="FFEEC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5902003" y="2731513"/>
                <a:ext cx="0" cy="4420996"/>
              </a:xfrm>
              <a:prstGeom prst="line">
                <a:avLst/>
              </a:prstGeom>
              <a:ln w="9525" cap="flat">
                <a:solidFill>
                  <a:srgbClr val="96351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H="1" flipV="1">
                <a:off x="2246767" y="2731513"/>
                <a:ext cx="0" cy="4420996"/>
              </a:xfrm>
              <a:prstGeom prst="line">
                <a:avLst/>
              </a:prstGeom>
              <a:ln w="9525" cap="flat">
                <a:solidFill>
                  <a:srgbClr val="96351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3748483" y="2731513"/>
                <a:ext cx="0" cy="4420996"/>
              </a:xfrm>
              <a:prstGeom prst="line">
                <a:avLst/>
              </a:prstGeom>
              <a:ln w="9525" cap="flat">
                <a:solidFill>
                  <a:srgbClr val="96351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8028677" y="2731513"/>
                <a:ext cx="0" cy="4420996"/>
              </a:xfrm>
              <a:prstGeom prst="line">
                <a:avLst/>
              </a:prstGeom>
              <a:ln w="9525" cap="flat">
                <a:solidFill>
                  <a:srgbClr val="96351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474D565-5CA3-5F8B-753C-021B958C1A57}"/>
                  </a:ext>
                </a:extLst>
              </p:cNvPr>
              <p:cNvGrpSpPr/>
              <p:nvPr/>
            </p:nvGrpSpPr>
            <p:grpSpPr>
              <a:xfrm>
                <a:off x="6161806" y="2502348"/>
                <a:ext cx="1607068" cy="4453173"/>
                <a:chOff x="6162969" y="2502348"/>
                <a:chExt cx="1607068" cy="4453173"/>
              </a:xfrm>
            </p:grpSpPr>
            <p:sp>
              <p:nvSpPr>
                <p:cNvPr id="20" name="AutoShape 20"/>
                <p:cNvSpPr/>
                <p:nvPr/>
              </p:nvSpPr>
              <p:spPr>
                <a:xfrm>
                  <a:off x="6162969" y="3010073"/>
                  <a:ext cx="1607068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AutoShape 21"/>
                <p:cNvSpPr/>
                <p:nvPr/>
              </p:nvSpPr>
              <p:spPr>
                <a:xfrm>
                  <a:off x="6162969" y="3291890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AutoShape 22"/>
                <p:cNvSpPr/>
                <p:nvPr/>
              </p:nvSpPr>
              <p:spPr>
                <a:xfrm>
                  <a:off x="6162969" y="3573708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6162969" y="3855526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6162969" y="4137344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6162969" y="4419161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6162969" y="4700979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>
                  <a:off x="6162969" y="4982797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AutoShape 28"/>
                <p:cNvSpPr/>
                <p:nvPr/>
              </p:nvSpPr>
              <p:spPr>
                <a:xfrm>
                  <a:off x="6162969" y="5264615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AutoShape 29"/>
                <p:cNvSpPr/>
                <p:nvPr/>
              </p:nvSpPr>
              <p:spPr>
                <a:xfrm>
                  <a:off x="6162969" y="5546433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AutoShape 30"/>
                <p:cNvSpPr/>
                <p:nvPr/>
              </p:nvSpPr>
              <p:spPr>
                <a:xfrm>
                  <a:off x="6162969" y="5828250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AutoShape 31"/>
                <p:cNvSpPr/>
                <p:nvPr/>
              </p:nvSpPr>
              <p:spPr>
                <a:xfrm>
                  <a:off x="6162969" y="6110068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>
                  <a:off x="6162969" y="6391886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AutoShape 33"/>
                <p:cNvSpPr/>
                <p:nvPr/>
              </p:nvSpPr>
              <p:spPr>
                <a:xfrm>
                  <a:off x="6162969" y="6673704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AutoShape 34"/>
                <p:cNvSpPr/>
                <p:nvPr/>
              </p:nvSpPr>
              <p:spPr>
                <a:xfrm>
                  <a:off x="6162969" y="6955521"/>
                  <a:ext cx="1607068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6461059" y="2502348"/>
                  <a:ext cx="1010889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spc="52" dirty="0">
                      <a:solidFill>
                        <a:srgbClr val="963516"/>
                      </a:solidFill>
                      <a:latin typeface="Open Sauce Sans Medium" panose="00000600000000000000" pitchFamily="2" charset="0"/>
                    </a:rPr>
                    <a:t>Quantity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12CBE755-476C-AAC1-D78B-A4A3BFCE420D}"/>
                  </a:ext>
                </a:extLst>
              </p:cNvPr>
              <p:cNvGrpSpPr/>
              <p:nvPr/>
            </p:nvGrpSpPr>
            <p:grpSpPr>
              <a:xfrm>
                <a:off x="8288480" y="2502348"/>
                <a:ext cx="1736924" cy="4453173"/>
                <a:chOff x="8291504" y="2502348"/>
                <a:chExt cx="1736924" cy="4453173"/>
              </a:xfrm>
            </p:grpSpPr>
            <p:sp>
              <p:nvSpPr>
                <p:cNvPr id="35" name="AutoShape 35"/>
                <p:cNvSpPr/>
                <p:nvPr/>
              </p:nvSpPr>
              <p:spPr>
                <a:xfrm>
                  <a:off x="8291504" y="3010073"/>
                  <a:ext cx="1736924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>
                  <a:off x="8291504" y="3291890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8291504" y="3573708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>
                  <a:off x="8291504" y="3855526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>
                  <a:off x="8291504" y="4137344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>
                  <a:off x="8291504" y="4419161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8291504" y="4700979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>
                  <a:off x="8291504" y="4982797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8291504" y="5264615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8291504" y="5546433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>
                  <a:off x="8291504" y="5828250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>
                  <a:off x="8291504" y="6110068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AutoShape 47"/>
                <p:cNvSpPr/>
                <p:nvPr/>
              </p:nvSpPr>
              <p:spPr>
                <a:xfrm>
                  <a:off x="8291504" y="6391886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8291504" y="6673704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8291504" y="6955521"/>
                  <a:ext cx="173692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8469386" y="2502348"/>
                  <a:ext cx="1381161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spc="52" dirty="0">
                      <a:solidFill>
                        <a:srgbClr val="963516"/>
                      </a:solidFill>
                      <a:latin typeface="Open Sauce Sans Medium" panose="00000600000000000000" pitchFamily="2" charset="0"/>
                    </a:rPr>
                    <a:t>Note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2BBBE8F2-E92F-A4AE-5FE4-B2C706A93080}"/>
                  </a:ext>
                </a:extLst>
              </p:cNvPr>
              <p:cNvGrpSpPr/>
              <p:nvPr/>
            </p:nvGrpSpPr>
            <p:grpSpPr>
              <a:xfrm>
                <a:off x="667994" y="2502348"/>
                <a:ext cx="1318970" cy="4453173"/>
                <a:chOff x="663572" y="2502348"/>
                <a:chExt cx="1318970" cy="4453173"/>
              </a:xfrm>
            </p:grpSpPr>
            <p:sp>
              <p:nvSpPr>
                <p:cNvPr id="50" name="AutoShape 50"/>
                <p:cNvSpPr/>
                <p:nvPr/>
              </p:nvSpPr>
              <p:spPr>
                <a:xfrm>
                  <a:off x="663572" y="3010073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663572" y="3291890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663572" y="3573708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663572" y="3855526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>
                  <a:off x="663572" y="4137344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663572" y="4419161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663572" y="4700979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663572" y="4982797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AutoShape 58"/>
                <p:cNvSpPr/>
                <p:nvPr/>
              </p:nvSpPr>
              <p:spPr>
                <a:xfrm>
                  <a:off x="663572" y="5264615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AutoShape 59"/>
                <p:cNvSpPr/>
                <p:nvPr/>
              </p:nvSpPr>
              <p:spPr>
                <a:xfrm>
                  <a:off x="663572" y="5546433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AutoShape 60"/>
                <p:cNvSpPr/>
                <p:nvPr/>
              </p:nvSpPr>
              <p:spPr>
                <a:xfrm>
                  <a:off x="663572" y="5828250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AutoShape 61"/>
                <p:cNvSpPr/>
                <p:nvPr/>
              </p:nvSpPr>
              <p:spPr>
                <a:xfrm>
                  <a:off x="663572" y="6110068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AutoShape 62"/>
                <p:cNvSpPr/>
                <p:nvPr/>
              </p:nvSpPr>
              <p:spPr>
                <a:xfrm>
                  <a:off x="663572" y="6391886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AutoShape 63"/>
                <p:cNvSpPr/>
                <p:nvPr/>
              </p:nvSpPr>
              <p:spPr>
                <a:xfrm>
                  <a:off x="663572" y="6673704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AutoShape 64"/>
                <p:cNvSpPr/>
                <p:nvPr/>
              </p:nvSpPr>
              <p:spPr>
                <a:xfrm>
                  <a:off x="663572" y="6955521"/>
                  <a:ext cx="131897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1036913" y="2502348"/>
                  <a:ext cx="572289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spc="52" dirty="0">
                      <a:solidFill>
                        <a:srgbClr val="963516"/>
                      </a:solidFill>
                      <a:latin typeface="Open Sauce Sans Medium" panose="00000600000000000000" pitchFamily="2" charset="0"/>
                    </a:rPr>
                    <a:t>Full name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C0E058D-22D5-E1B7-4878-EE59692EFC85}"/>
                  </a:ext>
                </a:extLst>
              </p:cNvPr>
              <p:cNvGrpSpPr/>
              <p:nvPr/>
            </p:nvGrpSpPr>
            <p:grpSpPr>
              <a:xfrm>
                <a:off x="4008286" y="2502348"/>
                <a:ext cx="1633914" cy="4453173"/>
                <a:chOff x="4007587" y="2502348"/>
                <a:chExt cx="1633914" cy="4453173"/>
              </a:xfrm>
            </p:grpSpPr>
            <p:sp>
              <p:nvSpPr>
                <p:cNvPr id="65" name="AutoShape 65"/>
                <p:cNvSpPr/>
                <p:nvPr/>
              </p:nvSpPr>
              <p:spPr>
                <a:xfrm>
                  <a:off x="4007587" y="3010073"/>
                  <a:ext cx="1633914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AutoShape 66"/>
                <p:cNvSpPr/>
                <p:nvPr/>
              </p:nvSpPr>
              <p:spPr>
                <a:xfrm>
                  <a:off x="4007587" y="3291890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AutoShape 67"/>
                <p:cNvSpPr/>
                <p:nvPr/>
              </p:nvSpPr>
              <p:spPr>
                <a:xfrm>
                  <a:off x="4007587" y="3573708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AutoShape 68"/>
                <p:cNvSpPr/>
                <p:nvPr/>
              </p:nvSpPr>
              <p:spPr>
                <a:xfrm>
                  <a:off x="4007587" y="3855526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AutoShape 69"/>
                <p:cNvSpPr/>
                <p:nvPr/>
              </p:nvSpPr>
              <p:spPr>
                <a:xfrm>
                  <a:off x="4007587" y="4137344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AutoShape 70"/>
                <p:cNvSpPr/>
                <p:nvPr/>
              </p:nvSpPr>
              <p:spPr>
                <a:xfrm>
                  <a:off x="4007587" y="4419161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" name="AutoShape 71"/>
                <p:cNvSpPr/>
                <p:nvPr/>
              </p:nvSpPr>
              <p:spPr>
                <a:xfrm>
                  <a:off x="4007587" y="4700979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AutoShape 72"/>
                <p:cNvSpPr/>
                <p:nvPr/>
              </p:nvSpPr>
              <p:spPr>
                <a:xfrm>
                  <a:off x="4007587" y="4982797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AutoShape 73"/>
                <p:cNvSpPr/>
                <p:nvPr/>
              </p:nvSpPr>
              <p:spPr>
                <a:xfrm>
                  <a:off x="4007587" y="5264615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AutoShape 74"/>
                <p:cNvSpPr/>
                <p:nvPr/>
              </p:nvSpPr>
              <p:spPr>
                <a:xfrm>
                  <a:off x="4007587" y="5546433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AutoShape 75"/>
                <p:cNvSpPr/>
                <p:nvPr/>
              </p:nvSpPr>
              <p:spPr>
                <a:xfrm>
                  <a:off x="4007587" y="5828250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6" name="AutoShape 76"/>
                <p:cNvSpPr/>
                <p:nvPr/>
              </p:nvSpPr>
              <p:spPr>
                <a:xfrm>
                  <a:off x="4007587" y="6110068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" name="AutoShape 77"/>
                <p:cNvSpPr/>
                <p:nvPr/>
              </p:nvSpPr>
              <p:spPr>
                <a:xfrm>
                  <a:off x="4007587" y="6391886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>
                  <a:off x="4007587" y="6673704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AutoShape 79"/>
                <p:cNvSpPr/>
                <p:nvPr/>
              </p:nvSpPr>
              <p:spPr>
                <a:xfrm>
                  <a:off x="4007587" y="6955521"/>
                  <a:ext cx="1633914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4504650" y="2502348"/>
                  <a:ext cx="639788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spc="52" dirty="0">
                      <a:solidFill>
                        <a:srgbClr val="963516"/>
                      </a:solidFill>
                      <a:latin typeface="Open Sauce Sans Medium" panose="00000600000000000000" pitchFamily="2" charset="0"/>
                    </a:rPr>
                    <a:t>Item/Dish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0F62ED6-8AE0-080C-C998-6896B2101FB9}"/>
                  </a:ext>
                </a:extLst>
              </p:cNvPr>
              <p:cNvGrpSpPr/>
              <p:nvPr/>
            </p:nvGrpSpPr>
            <p:grpSpPr>
              <a:xfrm>
                <a:off x="2506570" y="2502348"/>
                <a:ext cx="982110" cy="4453173"/>
                <a:chOff x="2504009" y="2502348"/>
                <a:chExt cx="982110" cy="4453173"/>
              </a:xfrm>
            </p:grpSpPr>
            <p:sp>
              <p:nvSpPr>
                <p:cNvPr id="80" name="AutoShape 80"/>
                <p:cNvSpPr/>
                <p:nvPr/>
              </p:nvSpPr>
              <p:spPr>
                <a:xfrm>
                  <a:off x="2504009" y="3010073"/>
                  <a:ext cx="982110" cy="0"/>
                </a:xfrm>
                <a:prstGeom prst="line">
                  <a:avLst/>
                </a:prstGeom>
                <a:ln w="635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1" name="AutoShape 81"/>
                <p:cNvSpPr/>
                <p:nvPr/>
              </p:nvSpPr>
              <p:spPr>
                <a:xfrm>
                  <a:off x="2504009" y="3291890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AutoShape 82"/>
                <p:cNvSpPr/>
                <p:nvPr/>
              </p:nvSpPr>
              <p:spPr>
                <a:xfrm>
                  <a:off x="2504009" y="3573708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AutoShape 83"/>
                <p:cNvSpPr/>
                <p:nvPr/>
              </p:nvSpPr>
              <p:spPr>
                <a:xfrm>
                  <a:off x="2504009" y="3855526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AutoShape 84"/>
                <p:cNvSpPr/>
                <p:nvPr/>
              </p:nvSpPr>
              <p:spPr>
                <a:xfrm>
                  <a:off x="2504009" y="4137344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AutoShape 85"/>
                <p:cNvSpPr/>
                <p:nvPr/>
              </p:nvSpPr>
              <p:spPr>
                <a:xfrm>
                  <a:off x="2504009" y="4419161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AutoShape 86"/>
                <p:cNvSpPr/>
                <p:nvPr/>
              </p:nvSpPr>
              <p:spPr>
                <a:xfrm>
                  <a:off x="2504009" y="4700979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AutoShape 87"/>
                <p:cNvSpPr/>
                <p:nvPr/>
              </p:nvSpPr>
              <p:spPr>
                <a:xfrm>
                  <a:off x="2504009" y="4982797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AutoShape 88"/>
                <p:cNvSpPr/>
                <p:nvPr/>
              </p:nvSpPr>
              <p:spPr>
                <a:xfrm>
                  <a:off x="2504009" y="5264615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9" name="AutoShape 89"/>
                <p:cNvSpPr/>
                <p:nvPr/>
              </p:nvSpPr>
              <p:spPr>
                <a:xfrm>
                  <a:off x="2504009" y="5546433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AutoShape 90"/>
                <p:cNvSpPr/>
                <p:nvPr/>
              </p:nvSpPr>
              <p:spPr>
                <a:xfrm>
                  <a:off x="2504009" y="5828250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AutoShape 91"/>
                <p:cNvSpPr/>
                <p:nvPr/>
              </p:nvSpPr>
              <p:spPr>
                <a:xfrm>
                  <a:off x="2504009" y="6110068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AutoShape 92"/>
                <p:cNvSpPr/>
                <p:nvPr/>
              </p:nvSpPr>
              <p:spPr>
                <a:xfrm>
                  <a:off x="2504009" y="6391886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AutoShape 93"/>
                <p:cNvSpPr/>
                <p:nvPr/>
              </p:nvSpPr>
              <p:spPr>
                <a:xfrm>
                  <a:off x="2504009" y="6673704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AutoShape 94"/>
                <p:cNvSpPr/>
                <p:nvPr/>
              </p:nvSpPr>
              <p:spPr>
                <a:xfrm>
                  <a:off x="2504009" y="6955521"/>
                  <a:ext cx="982110" cy="0"/>
                </a:xfrm>
                <a:prstGeom prst="line">
                  <a:avLst/>
                </a:prstGeom>
                <a:ln w="12700" cap="flat">
                  <a:solidFill>
                    <a:srgbClr val="963516">
                      <a:alpha val="21176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TextBox 99"/>
                <p:cNvSpPr txBox="1"/>
                <p:nvPr/>
              </p:nvSpPr>
              <p:spPr>
                <a:xfrm>
                  <a:off x="2802783" y="2502348"/>
                  <a:ext cx="384562" cy="1077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spc="52" dirty="0">
                      <a:solidFill>
                        <a:srgbClr val="963516"/>
                      </a:solidFill>
                      <a:latin typeface="Open Sauce Sans Medium" panose="00000600000000000000" pitchFamily="2" charset="0"/>
                    </a:rPr>
                    <a:t>Phone</a:t>
                  </a:r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4B89310-93D3-872F-F1DF-D9C1A955DA9E}"/>
                </a:ext>
              </a:extLst>
            </p:cNvPr>
            <p:cNvGrpSpPr/>
            <p:nvPr/>
          </p:nvGrpSpPr>
          <p:grpSpPr>
            <a:xfrm>
              <a:off x="342234" y="527485"/>
              <a:ext cx="9942975" cy="1453371"/>
              <a:chOff x="342234" y="527485"/>
              <a:chExt cx="9942975" cy="1453371"/>
            </a:xfrm>
          </p:grpSpPr>
          <p:sp>
            <p:nvSpPr>
              <p:cNvPr id="101" name="TextBox 101"/>
              <p:cNvSpPr txBox="1"/>
              <p:nvPr/>
            </p:nvSpPr>
            <p:spPr>
              <a:xfrm>
                <a:off x="342234" y="535229"/>
                <a:ext cx="5142837" cy="1445627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 algn="l">
                  <a:lnSpc>
                    <a:spcPts val="12349"/>
                  </a:lnSpc>
                </a:pPr>
                <a:r>
                  <a:rPr lang="en-US" sz="7250" spc="-203" dirty="0">
                    <a:solidFill>
                      <a:srgbClr val="FFEEC7"/>
                    </a:solidFill>
                    <a:latin typeface="Open Sauce Sans SemiBold" panose="00000700000000000000" pitchFamily="2" charset="0"/>
                  </a:rPr>
                  <a:t>Fall Potluck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756000" y="547969"/>
                <a:ext cx="1399799" cy="2340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978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Sign Up Sheet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6497058" y="1443880"/>
                <a:ext cx="1450193" cy="3217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343"/>
                  </a:lnSpc>
                </a:pPr>
                <a:r>
                  <a:rPr lang="en-US" sz="1000" spc="1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6.30 P.M - 11.00 PM</a:t>
                </a:r>
              </a:p>
              <a:p>
                <a:pPr marL="0" lvl="0" indent="0" algn="l">
                  <a:lnSpc>
                    <a:spcPts val="1343"/>
                  </a:lnSpc>
                </a:pPr>
                <a:r>
                  <a:rPr lang="en-US" sz="1000" spc="1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5th October 2024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6497058" y="1264377"/>
                <a:ext cx="269335" cy="105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79"/>
                  </a:lnSpc>
                </a:pPr>
                <a:r>
                  <a:rPr lang="en-US" sz="650" spc="96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TIME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8432856" y="1443880"/>
                <a:ext cx="1852353" cy="3217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43"/>
                  </a:lnSpc>
                </a:pPr>
                <a:r>
                  <a:rPr lang="en-US" sz="1000" spc="1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Isabelle House</a:t>
                </a:r>
                <a:r>
                  <a:rPr lang="en-US" sz="1000" u="none" strike="noStrike" spc="1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 </a:t>
                </a:r>
              </a:p>
              <a:p>
                <a:pPr marL="0" lvl="0" indent="0" algn="l">
                  <a:lnSpc>
                    <a:spcPts val="1343"/>
                  </a:lnSpc>
                </a:pPr>
                <a:r>
                  <a:rPr lang="en-US" sz="1000" u="none" strike="noStrike" spc="1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Anywhere St., 45 Any City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8432856" y="1264377"/>
                <a:ext cx="834897" cy="1050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79"/>
                  </a:lnSpc>
                  <a:spcBef>
                    <a:spcPct val="0"/>
                  </a:spcBef>
                </a:pPr>
                <a:r>
                  <a:rPr lang="en-US" sz="650" u="none" strike="noStrike" spc="96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LOCATION</a:t>
                </a:r>
              </a:p>
            </p:txBody>
          </p:sp>
          <p:sp>
            <p:nvSpPr>
              <p:cNvPr id="100" name="Freeform 100"/>
              <p:cNvSpPr/>
              <p:nvPr/>
            </p:nvSpPr>
            <p:spPr>
              <a:xfrm>
                <a:off x="345854" y="527485"/>
                <a:ext cx="360318" cy="275006"/>
              </a:xfrm>
              <a:custGeom>
                <a:avLst/>
                <a:gdLst/>
                <a:ahLst/>
                <a:cxnLst/>
                <a:rect l="l" t="t" r="r" b="b"/>
                <a:pathLst>
                  <a:path w="360318" h="275006">
                    <a:moveTo>
                      <a:pt x="0" y="0"/>
                    </a:moveTo>
                    <a:lnTo>
                      <a:pt x="360318" y="0"/>
                    </a:lnTo>
                    <a:lnTo>
                      <a:pt x="360318" y="275006"/>
                    </a:lnTo>
                    <a:lnTo>
                      <a:pt x="0" y="2750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QuickSignup"/>
            <p:cNvSpPr/>
            <p:nvPr/>
          </p:nvSpPr>
          <p:spPr>
            <a:xfrm rot="5400000">
              <a:off x="10068583" y="679145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7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Sauce Sans SemiBold</vt:lpstr>
      <vt:lpstr>Open Sauce Sans Medium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11</cp:revision>
  <dcterms:created xsi:type="dcterms:W3CDTF">2006-08-16T00:00:00Z</dcterms:created>
  <dcterms:modified xsi:type="dcterms:W3CDTF">2024-06-21T10:29:50Z</dcterms:modified>
  <dc:identifier>DAGIuk3S_Oc</dc:identifier>
</cp:coreProperties>
</file>