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Public Sans" pitchFamily="2" charset="0"/>
      <p:regular r:id="rId3"/>
      <p:bold r:id="rId4"/>
      <p:italic r:id="rId5"/>
      <p:boldItalic r:id="rId6"/>
    </p:embeddedFont>
    <p:embeddedFont>
      <p:font typeface="Public Sans Medium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B08"/>
    <a:srgbClr val="6A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96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4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Conference #1">
            <a:extLst>
              <a:ext uri="{FF2B5EF4-FFF2-40B4-BE49-F238E27FC236}">
                <a16:creationId xmlns:a16="http://schemas.microsoft.com/office/drawing/2014/main" id="{F15928CF-81F0-10DB-9E07-044003E563C7}"/>
              </a:ext>
            </a:extLst>
          </p:cNvPr>
          <p:cNvGrpSpPr/>
          <p:nvPr/>
        </p:nvGrpSpPr>
        <p:grpSpPr>
          <a:xfrm>
            <a:off x="0" y="0"/>
            <a:ext cx="7560000" cy="10693400"/>
            <a:chOff x="0" y="0"/>
            <a:chExt cx="7560000" cy="1069340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7C444B2-5161-E3B2-85F3-DC98EFAC32D8}"/>
                </a:ext>
              </a:extLst>
            </p:cNvPr>
            <p:cNvGrpSpPr/>
            <p:nvPr/>
          </p:nvGrpSpPr>
          <p:grpSpPr>
            <a:xfrm>
              <a:off x="0" y="0"/>
              <a:ext cx="7560000" cy="10693400"/>
              <a:chOff x="0" y="0"/>
              <a:chExt cx="7560000" cy="10693400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 rotWithShape="1">
              <a:blip r:embed="rId2">
                <a:alphaModFix amt="50000"/>
              </a:blip>
              <a:srcRect t="18212" b="18212"/>
              <a:stretch/>
            </p:blipFill>
            <p:spPr>
              <a:xfrm>
                <a:off x="0" y="0"/>
                <a:ext cx="7556500" cy="2692295"/>
              </a:xfrm>
              <a:prstGeom prst="rect">
                <a:avLst/>
              </a:prstGeom>
            </p:spPr>
          </p:pic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2">
                <a:alphaModFix amt="50000"/>
              </a:blip>
              <a:srcRect t="10128" b="10128"/>
              <a:stretch>
                <a:fillRect/>
              </a:stretch>
            </p:blipFill>
            <p:spPr>
              <a:xfrm>
                <a:off x="0" y="7317427"/>
                <a:ext cx="7560000" cy="3375973"/>
              </a:xfrm>
              <a:prstGeom prst="rect">
                <a:avLst/>
              </a:prstGeom>
            </p:spPr>
          </p:pic>
          <p:sp>
            <p:nvSpPr>
              <p:cNvPr id="7" name="Overlay"/>
              <p:cNvSpPr/>
              <p:nvPr/>
            </p:nvSpPr>
            <p:spPr>
              <a:xfrm rot="10800000">
                <a:off x="0" y="424295"/>
                <a:ext cx="7556500" cy="2376744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5177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51772"/>
                    </a:lnTo>
                    <a:lnTo>
                      <a:pt x="0" y="851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24D41">
                      <a:alpha val="100000"/>
                    </a:srgbClr>
                  </a:gs>
                  <a:gs pos="100000">
                    <a:srgbClr val="624D41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Overlay"/>
              <p:cNvSpPr/>
              <p:nvPr/>
            </p:nvSpPr>
            <p:spPr>
              <a:xfrm>
                <a:off x="0" y="7194467"/>
                <a:ext cx="7560000" cy="238956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56364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56364"/>
                    </a:lnTo>
                    <a:lnTo>
                      <a:pt x="0" y="8563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24D41">
                      <a:alpha val="100000"/>
                    </a:srgbClr>
                  </a:gs>
                  <a:gs pos="100000">
                    <a:srgbClr val="624D41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F089155-AA8E-1531-EB80-D4966F393FE9}"/>
                </a:ext>
              </a:extLst>
            </p:cNvPr>
            <p:cNvGrpSpPr/>
            <p:nvPr/>
          </p:nvGrpSpPr>
          <p:grpSpPr>
            <a:xfrm>
              <a:off x="381453" y="9916950"/>
              <a:ext cx="6829080" cy="331950"/>
              <a:chOff x="381453" y="9916950"/>
              <a:chExt cx="6829080" cy="331950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381453" y="10059681"/>
                <a:ext cx="1576455" cy="1892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b="1" spc="-45" dirty="0">
                    <a:solidFill>
                      <a:srgbClr val="FFFCF5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9:00 AM - 4:30 PM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381453" y="9916950"/>
                <a:ext cx="858973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99" spc="-34" dirty="0">
                    <a:solidFill>
                      <a:srgbClr val="FFFCF5">
                        <a:alpha val="80000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Time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168039" y="10059681"/>
                <a:ext cx="1651863" cy="1892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b="1" spc="-45" dirty="0">
                    <a:solidFill>
                      <a:srgbClr val="FFFCF5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September 15, 2030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168039" y="9916950"/>
                <a:ext cx="900061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99" spc="-34" dirty="0">
                    <a:solidFill>
                      <a:srgbClr val="FFFCF5">
                        <a:alpha val="80000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Date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436566" y="10059681"/>
                <a:ext cx="2773967" cy="1892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b="1" spc="-45" dirty="0">
                    <a:solidFill>
                      <a:srgbClr val="FFFCF5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Grand Hall, Riverside Convention Center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436566" y="9916950"/>
                <a:ext cx="1752596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99" spc="-34" dirty="0">
                    <a:solidFill>
                      <a:srgbClr val="FFFCF5">
                        <a:alpha val="80000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Location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656F247-83EE-73DC-6335-D8EA30DFCDAB}"/>
                </a:ext>
              </a:extLst>
            </p:cNvPr>
            <p:cNvGrpSpPr/>
            <p:nvPr/>
          </p:nvGrpSpPr>
          <p:grpSpPr>
            <a:xfrm>
              <a:off x="313466" y="1894054"/>
              <a:ext cx="6933068" cy="7827185"/>
              <a:chOff x="313466" y="1894054"/>
              <a:chExt cx="6933068" cy="782718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313466" y="1894054"/>
                <a:ext cx="6933068" cy="7827185"/>
              </a:xfrm>
              <a:prstGeom prst="roundRect">
                <a:avLst>
                  <a:gd name="adj" fmla="val 1903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517344" y="2856160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517344" y="3299655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517344" y="3743149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17344" y="4186643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517344" y="4630138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517344" y="5073632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517344" y="5517127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517344" y="5960621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517344" y="6404116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517344" y="6847610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517344" y="7291104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17344" y="7734599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517344" y="8178093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517344" y="8621588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517344" y="9065082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517344" y="9508576"/>
                <a:ext cx="1975430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4378932" y="2856160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4378932" y="3299655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4378932" y="3743149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4378932" y="4186643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4378932" y="4630138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4378932" y="5073632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4378932" y="5517127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4378932" y="5960621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4378932" y="6404116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4378932" y="6847610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4378932" y="7291104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4378932" y="7734599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4378932" y="8178093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4378932" y="8621588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4378932" y="9065082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4378932" y="9508576"/>
                <a:ext cx="2663723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2696644" y="2856160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2696644" y="3299655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2696644" y="3743149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2696644" y="4186643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2696644" y="4630138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2696644" y="5073632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2696644" y="5517127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2696644" y="5960621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2696644" y="6404116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2696644" y="6847610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AutoShape 66"/>
              <p:cNvSpPr/>
              <p:nvPr/>
            </p:nvSpPr>
            <p:spPr>
              <a:xfrm>
                <a:off x="2696644" y="7291104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>
                <a:off x="2696644" y="7734599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>
                <a:off x="2696644" y="8178093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AutoShape 69"/>
              <p:cNvSpPr/>
              <p:nvPr/>
            </p:nvSpPr>
            <p:spPr>
              <a:xfrm>
                <a:off x="2696644" y="8621588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2696644" y="9065082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>
                <a:off x="2696644" y="9508576"/>
                <a:ext cx="1478419" cy="0"/>
              </a:xfrm>
              <a:prstGeom prst="line">
                <a:avLst/>
              </a:prstGeom>
              <a:ln w="6350" cap="rnd">
                <a:solidFill>
                  <a:srgbClr val="624D41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2696644" y="2104328"/>
                <a:ext cx="1478419" cy="357150"/>
              </a:xfrm>
              <a:prstGeom prst="roundRect">
                <a:avLst>
                  <a:gd name="adj" fmla="val 28935"/>
                </a:avLst>
              </a:prstGeom>
              <a:solidFill>
                <a:srgbClr val="FFDF9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77"/>
              <p:cNvSpPr/>
              <p:nvPr/>
            </p:nvSpPr>
            <p:spPr>
              <a:xfrm>
                <a:off x="517344" y="2104328"/>
                <a:ext cx="1975430" cy="357150"/>
              </a:xfrm>
              <a:prstGeom prst="roundRect">
                <a:avLst>
                  <a:gd name="adj" fmla="val 29468"/>
                </a:avLst>
              </a:prstGeom>
              <a:solidFill>
                <a:srgbClr val="FFDF9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4378932" y="2104328"/>
                <a:ext cx="2663723" cy="357150"/>
              </a:xfrm>
              <a:prstGeom prst="roundRect">
                <a:avLst>
                  <a:gd name="adj" fmla="val 33735"/>
                </a:avLst>
              </a:prstGeom>
              <a:solidFill>
                <a:srgbClr val="FFDF9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2794660" y="2213653"/>
                <a:ext cx="1282387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u="none" strike="noStrike" dirty="0">
                    <a:solidFill>
                      <a:srgbClr val="624D41"/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Phone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863865" y="2213653"/>
                <a:ext cx="1282387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u="none" strike="noStrike" dirty="0">
                    <a:solidFill>
                      <a:srgbClr val="624D41"/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Full Name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4660258" y="2213653"/>
                <a:ext cx="2101071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dirty="0">
                    <a:solidFill>
                      <a:srgbClr val="624D41"/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Job Title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825C413-8688-479D-759C-658AB6520AFA}"/>
                </a:ext>
              </a:extLst>
            </p:cNvPr>
            <p:cNvGrpSpPr/>
            <p:nvPr/>
          </p:nvGrpSpPr>
          <p:grpSpPr>
            <a:xfrm>
              <a:off x="292838" y="363606"/>
              <a:ext cx="6701802" cy="1238801"/>
              <a:chOff x="292838" y="363606"/>
              <a:chExt cx="6701802" cy="1238801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292838" y="363606"/>
                <a:ext cx="5591724" cy="12388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8050" b="1" spc="-475" dirty="0">
                    <a:solidFill>
                      <a:srgbClr val="FFFCF5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Conference .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888062" y="1162334"/>
                <a:ext cx="1106578" cy="2239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400" b="1" spc="-53" dirty="0">
                    <a:solidFill>
                      <a:srgbClr val="FFFCF5">
                        <a:alpha val="80000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Sign up Sheet</a:t>
                </a:r>
              </a:p>
            </p:txBody>
          </p:sp>
        </p:grpSp>
        <p:sp>
          <p:nvSpPr>
            <p:cNvPr id="20" name="QuickSignup"/>
            <p:cNvSpPr/>
            <p:nvPr/>
          </p:nvSpPr>
          <p:spPr>
            <a:xfrm rot="5400000">
              <a:off x="7058731" y="906629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Public Sans</vt:lpstr>
      <vt:lpstr>Public Sans Medium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23</cp:revision>
  <dcterms:created xsi:type="dcterms:W3CDTF">2006-08-16T00:00:00Z</dcterms:created>
  <dcterms:modified xsi:type="dcterms:W3CDTF">2024-09-06T04:32:53Z</dcterms:modified>
  <dc:identifier>DAGP8hHXLX0</dc:identifier>
</cp:coreProperties>
</file>