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B08"/>
    <a:srgbClr val="6A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814" y="6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Conference #2">
            <a:extLst>
              <a:ext uri="{FF2B5EF4-FFF2-40B4-BE49-F238E27FC236}">
                <a16:creationId xmlns:a16="http://schemas.microsoft.com/office/drawing/2014/main" id="{38D2A511-6276-8497-D92B-3818624B7AA2}"/>
              </a:ext>
            </a:extLst>
          </p:cNvPr>
          <p:cNvGrpSpPr/>
          <p:nvPr/>
        </p:nvGrpSpPr>
        <p:grpSpPr>
          <a:xfrm>
            <a:off x="-14187" y="-1"/>
            <a:ext cx="7570687" cy="10693401"/>
            <a:chOff x="-14187" y="-1"/>
            <a:chExt cx="7570687" cy="1069340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B21F3AC-723E-1F15-83F5-997D90B16C70}"/>
                </a:ext>
              </a:extLst>
            </p:cNvPr>
            <p:cNvGrpSpPr/>
            <p:nvPr/>
          </p:nvGrpSpPr>
          <p:grpSpPr>
            <a:xfrm>
              <a:off x="-14187" y="-1"/>
              <a:ext cx="7570687" cy="10693401"/>
              <a:chOff x="-14187" y="-1"/>
              <a:chExt cx="7570687" cy="1069340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4186" y="-1"/>
                <a:ext cx="3603286" cy="4187491"/>
              </a:xfrm>
              <a:custGeom>
                <a:avLst/>
                <a:gdLst/>
                <a:ahLst/>
                <a:cxnLst/>
                <a:rect l="l" t="t" r="r" b="b"/>
                <a:pathLst>
                  <a:path w="8064000" h="9150638">
                    <a:moveTo>
                      <a:pt x="0" y="0"/>
                    </a:moveTo>
                    <a:lnTo>
                      <a:pt x="8064000" y="0"/>
                    </a:lnTo>
                    <a:lnTo>
                      <a:pt x="8064000" y="9150638"/>
                    </a:lnTo>
                    <a:lnTo>
                      <a:pt x="0" y="91506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67848" t="-63892" r="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4008848" y="1589209"/>
                <a:ext cx="3547652" cy="6862979"/>
              </a:xfrm>
              <a:custGeom>
                <a:avLst/>
                <a:gdLst/>
                <a:ahLst/>
                <a:cxnLst/>
                <a:rect l="l" t="t" r="r" b="b"/>
                <a:pathLst>
                  <a:path w="8064000" h="9150638">
                    <a:moveTo>
                      <a:pt x="0" y="0"/>
                    </a:moveTo>
                    <a:lnTo>
                      <a:pt x="8064000" y="0"/>
                    </a:lnTo>
                    <a:lnTo>
                      <a:pt x="8064000" y="9150638"/>
                    </a:lnTo>
                    <a:lnTo>
                      <a:pt x="0" y="91506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" r="-7047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4187" y="6574725"/>
                <a:ext cx="3340397" cy="4118675"/>
              </a:xfrm>
              <a:custGeom>
                <a:avLst/>
                <a:gdLst/>
                <a:ahLst/>
                <a:cxnLst/>
                <a:rect l="l" t="t" r="r" b="b"/>
                <a:pathLst>
                  <a:path w="8064000" h="9150638">
                    <a:moveTo>
                      <a:pt x="0" y="0"/>
                    </a:moveTo>
                    <a:lnTo>
                      <a:pt x="8064000" y="0"/>
                    </a:lnTo>
                    <a:lnTo>
                      <a:pt x="8064000" y="9150638"/>
                    </a:lnTo>
                    <a:lnTo>
                      <a:pt x="0" y="91506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81056" b="-6663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181E3E-051F-0E39-6E9D-732BDDB88358}"/>
                </a:ext>
              </a:extLst>
            </p:cNvPr>
            <p:cNvGrpSpPr/>
            <p:nvPr/>
          </p:nvGrpSpPr>
          <p:grpSpPr>
            <a:xfrm>
              <a:off x="267636" y="10253456"/>
              <a:ext cx="6996850" cy="127471"/>
              <a:chOff x="267636" y="10253456"/>
              <a:chExt cx="6996850" cy="12747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4464050" y="10253456"/>
                <a:ext cx="2800436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"/>
                    <a:cs typeface="Plus Jakarta Sans" pitchFamily="2" charset="0"/>
                    <a:sym typeface="Plus Jakarta Sans"/>
                  </a:rPr>
                  <a:t>Website for more information </a:t>
                </a:r>
                <a:r>
                  <a:rPr lang="en-US" sz="800" b="1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"/>
                    <a:cs typeface="Plus Jakarta Sans" pitchFamily="2" charset="0"/>
                    <a:sym typeface="Plus Jakarta Sans"/>
                  </a:rPr>
                  <a:t>| </a:t>
                </a:r>
                <a:r>
                  <a:rPr lang="en-US" sz="800" b="1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www.eliteconnectevents.com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67636" y="10253456"/>
                <a:ext cx="1453214" cy="1274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EDE9E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Hotline </a:t>
                </a:r>
                <a:r>
                  <a:rPr lang="en-US" sz="800" b="1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"/>
                    <a:cs typeface="Plus Jakarta Sans" pitchFamily="2" charset="0"/>
                    <a:sym typeface="Plus Jakarta Sans"/>
                  </a:rPr>
                  <a:t>| </a:t>
                </a:r>
                <a:r>
                  <a:rPr lang="en-US" sz="800" b="1" spc="-40" dirty="0">
                    <a:solidFill>
                      <a:srgbClr val="EDE9E1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+123-456-7890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D79876-7729-F15B-1F4F-01D2F2FC999C}"/>
                </a:ext>
              </a:extLst>
            </p:cNvPr>
            <p:cNvGrpSpPr/>
            <p:nvPr/>
          </p:nvGrpSpPr>
          <p:grpSpPr>
            <a:xfrm>
              <a:off x="5680046" y="-1"/>
              <a:ext cx="1632872" cy="4362036"/>
              <a:chOff x="5680046" y="-1"/>
              <a:chExt cx="1632872" cy="436203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680046" y="-1"/>
                <a:ext cx="1123954" cy="4311542"/>
              </a:xfrm>
              <a:custGeom>
                <a:avLst/>
                <a:gdLst/>
                <a:ahLst/>
                <a:cxnLst/>
                <a:rect l="l" t="t" r="r" b="b"/>
                <a:pathLst>
                  <a:path w="1498605" h="5748723">
                    <a:moveTo>
                      <a:pt x="0" y="0"/>
                    </a:moveTo>
                    <a:lnTo>
                      <a:pt x="1498605" y="0"/>
                    </a:lnTo>
                    <a:lnTo>
                      <a:pt x="1498605" y="5748724"/>
                    </a:lnTo>
                    <a:lnTo>
                      <a:pt x="0" y="5748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</a:blip>
                <a:stretch>
                  <a:fillRect l="-461769" r="-397182" b="-6655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680046" y="0"/>
                <a:ext cx="1123954" cy="4311542"/>
              </a:xfrm>
              <a:custGeom>
                <a:avLst/>
                <a:gdLst/>
                <a:ahLst/>
                <a:cxnLst/>
                <a:rect l="l" t="t" r="r" b="b"/>
                <a:pathLst>
                  <a:path w="402800" h="1603151">
                    <a:moveTo>
                      <a:pt x="0" y="0"/>
                    </a:moveTo>
                    <a:lnTo>
                      <a:pt x="402800" y="0"/>
                    </a:lnTo>
                    <a:lnTo>
                      <a:pt x="402800" y="1603151"/>
                    </a:lnTo>
                    <a:lnTo>
                      <a:pt x="0" y="1603151"/>
                    </a:lnTo>
                    <a:close/>
                  </a:path>
                </a:pathLst>
              </a:custGeom>
              <a:solidFill>
                <a:srgbClr val="F2F0FB">
                  <a:alpha val="14902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880712" y="524558"/>
                <a:ext cx="722625" cy="722622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97971" t="-25126" r="-103556" b="-7589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880712" y="1742534"/>
                <a:ext cx="722625" cy="722622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94882" t="-42543" r="-187550" b="-11225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5880712" y="2960510"/>
                <a:ext cx="722625" cy="722622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32998" t="-34027" r="-144037" b="-11733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787985" y="1419048"/>
                <a:ext cx="908075" cy="1719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5"/>
                  </a:lnSpc>
                </a:pP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Chief Technology Officer, InnovateX Solutions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787985" y="2637024"/>
                <a:ext cx="908075" cy="1719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5"/>
                  </a:lnSpc>
                </a:pP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Founder and CEO,  </a:t>
                </a:r>
                <a:b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</a:b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Insights Labs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787985" y="1301995"/>
                <a:ext cx="908075" cy="92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99" b="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LILY GRACE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787985" y="2519971"/>
                <a:ext cx="908075" cy="92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99" b="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JACK OWEN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787985" y="3737947"/>
                <a:ext cx="908075" cy="92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99" b="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RYAN COLE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787985" y="3855001"/>
                <a:ext cx="908075" cy="269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25"/>
                  </a:lnSpc>
                </a:pP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Head of Research </a:t>
                </a:r>
              </a:p>
              <a:p>
                <a:pPr algn="ctr">
                  <a:lnSpc>
                    <a:spcPts val="725"/>
                  </a:lnSpc>
                </a:pP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and Development, </a:t>
                </a:r>
              </a:p>
              <a:p>
                <a:pPr algn="ctr">
                  <a:lnSpc>
                    <a:spcPts val="725"/>
                  </a:lnSpc>
                </a:pPr>
                <a:r>
                  <a:rPr lang="en-US" sz="550" dirty="0">
                    <a:solidFill>
                      <a:srgbClr val="FFFFFF"/>
                    </a:solidFill>
                    <a:latin typeface="Plus Jakarta Sans" pitchFamily="2" charset="0"/>
                    <a:ea typeface="Manrope"/>
                    <a:cs typeface="Plus Jakarta Sans" pitchFamily="2" charset="0"/>
                    <a:sym typeface="Manrope"/>
                  </a:rPr>
                  <a:t>SolarTech Solutions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787985" y="226818"/>
                <a:ext cx="908075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99" b="1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SPEAKERS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 rot="5400000">
                <a:off x="6507752" y="890134"/>
                <a:ext cx="1334104" cy="2762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795" b="1" dirty="0">
                    <a:solidFill>
                      <a:srgbClr val="FFFEF7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Free Entry |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 rot="5400000">
                <a:off x="5839186" y="2952829"/>
                <a:ext cx="2649905" cy="1685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095" dirty="0">
                    <a:solidFill>
                      <a:srgbClr val="FFFEF7">
                        <a:alpha val="80000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Gift for participating in the conference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7FF6EC-962C-C22E-2A2F-847B3CAEA3B4}"/>
                </a:ext>
              </a:extLst>
            </p:cNvPr>
            <p:cNvGrpSpPr/>
            <p:nvPr/>
          </p:nvGrpSpPr>
          <p:grpSpPr>
            <a:xfrm>
              <a:off x="231060" y="413755"/>
              <a:ext cx="4637189" cy="3902703"/>
              <a:chOff x="231060" y="413755"/>
              <a:chExt cx="4637189" cy="3902703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267636" y="3918466"/>
                <a:ext cx="3572102" cy="0"/>
              </a:xfrm>
              <a:prstGeom prst="line">
                <a:avLst/>
              </a:prstGeom>
              <a:ln w="12700" cap="flat">
                <a:solidFill>
                  <a:srgbClr val="FFFFFF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67636" y="413755"/>
                <a:ext cx="4600613" cy="13157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8550" b="1" spc="-462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Annual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231060" y="1452541"/>
                <a:ext cx="4548024" cy="10163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6604" b="1" spc="-356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Conference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67635" y="415902"/>
                <a:ext cx="1737571" cy="1849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202" spc="-64" dirty="0">
                    <a:solidFill>
                      <a:srgbClr val="FFFFFF">
                        <a:alpha val="80000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SIGN UP SHEET 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177640" y="4079776"/>
                <a:ext cx="1702876" cy="2092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47"/>
                  </a:lnSpc>
                </a:pPr>
                <a:r>
                  <a:rPr lang="en-US" sz="700" spc="-17" dirty="0">
                    <a:solidFill>
                      <a:srgbClr val="FFFFFF">
                        <a:alpha val="69804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BUILDING 12AURORA HEIGHTS DISTRICT </a:t>
                </a:r>
              </a:p>
              <a:p>
                <a:pPr algn="l">
                  <a:lnSpc>
                    <a:spcPts val="847"/>
                  </a:lnSpc>
                  <a:spcBef>
                    <a:spcPct val="0"/>
                  </a:spcBef>
                </a:pPr>
                <a:r>
                  <a:rPr lang="en-US" sz="700" spc="-17" dirty="0">
                    <a:solidFill>
                      <a:srgbClr val="FFFFFF">
                        <a:alpha val="69804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GLACIER CITY, ARCTIC REGION, 89001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67636" y="4034329"/>
                <a:ext cx="1892640" cy="2821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850" b="1" spc="-46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VORTEX CENTER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544377" y="3651093"/>
                <a:ext cx="1563667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700" spc="-17" dirty="0">
                    <a:solidFill>
                      <a:srgbClr val="FFFFFF">
                        <a:alpha val="69804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START FROM 07.00 - 11.00 AM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394427" y="3495694"/>
                <a:ext cx="1518515" cy="2750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750" b="1" u="none" strike="noStrike" spc="-44" dirty="0">
                    <a:solidFill>
                      <a:srgbClr val="FFFFFF">
                        <a:alpha val="69804"/>
                      </a:srgbClr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AUG 2030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67636" y="3363889"/>
                <a:ext cx="1075610" cy="4462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2900" b="1" spc="-73" dirty="0">
                    <a:solidFill>
                      <a:srgbClr val="FFFFFF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25-26</a:t>
                </a:r>
              </a:p>
            </p:txBody>
          </p:sp>
        </p:grpSp>
        <p:sp>
          <p:nvSpPr>
            <p:cNvPr id="7" name="QuickSignup"/>
            <p:cNvSpPr/>
            <p:nvPr/>
          </p:nvSpPr>
          <p:spPr>
            <a:xfrm>
              <a:off x="2635801" y="1025058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5825"/>
              </p:ext>
            </p:extLst>
          </p:nvPr>
        </p:nvGraphicFramePr>
        <p:xfrm>
          <a:off x="267635" y="5020698"/>
          <a:ext cx="6990916" cy="5148150"/>
        </p:xfrm>
        <a:graphic>
          <a:graphicData uri="http://schemas.openxmlformats.org/drawingml/2006/table">
            <a:tbl>
              <a:tblPr/>
              <a:tblGrid>
                <a:gridCol w="174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Full Name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6C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Email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Job Title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FFFFFF"/>
                          </a:solidFill>
                          <a:latin typeface="Plus Jakarta Sans" pitchFamily="2" charset="0"/>
                          <a:ea typeface="Plus Jakarta Sans Bold"/>
                          <a:cs typeface="Plus Jakarta Sans" pitchFamily="2" charset="0"/>
                          <a:sym typeface="Plus Jakarta Sans Bold"/>
                        </a:rPr>
                        <a:t>Company</a:t>
                      </a:r>
                      <a:endParaRPr lang="en-US" sz="11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9A4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725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6A616E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9B94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Plus Jakarta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23</cp:revision>
  <dcterms:created xsi:type="dcterms:W3CDTF">2006-08-16T00:00:00Z</dcterms:created>
  <dcterms:modified xsi:type="dcterms:W3CDTF">2024-09-06T04:38:06Z</dcterms:modified>
  <dc:identifier>DAGP8hHXLX0</dc:identifier>
</cp:coreProperties>
</file>