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5" r:id="rId2"/>
  </p:sldIdLst>
  <p:sldSz cx="7556500" cy="10693400"/>
  <p:notesSz cx="6858000" cy="9144000"/>
  <p:embeddedFontLst>
    <p:embeddedFont>
      <p:font typeface="DM Sans" pitchFamily="2" charset="0"/>
      <p:regular r:id="rId3"/>
      <p:bold r:id="rId4"/>
      <p:italic r:id="rId5"/>
      <p:boldItalic r:id="rId6"/>
    </p:embeddedFont>
    <p:embeddedFont>
      <p:font typeface="DM Sans SemiBold" pitchFamily="2" charset="0"/>
      <p:bold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1B08"/>
    <a:srgbClr val="6A61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>
        <p:scale>
          <a:sx n="50" d="100"/>
          <a:sy n="50" d="100"/>
        </p:scale>
        <p:origin x="1296" y="10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8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Conference #3">
            <a:extLst>
              <a:ext uri="{FF2B5EF4-FFF2-40B4-BE49-F238E27FC236}">
                <a16:creationId xmlns:a16="http://schemas.microsoft.com/office/drawing/2014/main" id="{B4B6D4D6-B559-8C4D-87D2-8B48A7419866}"/>
              </a:ext>
            </a:extLst>
          </p:cNvPr>
          <p:cNvGrpSpPr/>
          <p:nvPr/>
        </p:nvGrpSpPr>
        <p:grpSpPr>
          <a:xfrm>
            <a:off x="0" y="0"/>
            <a:ext cx="7556500" cy="10693400"/>
            <a:chOff x="0" y="0"/>
            <a:chExt cx="7556500" cy="10693400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E271305-CF2C-A909-1910-C8AF41F9410F}"/>
                </a:ext>
              </a:extLst>
            </p:cNvPr>
            <p:cNvGrpSpPr/>
            <p:nvPr/>
          </p:nvGrpSpPr>
          <p:grpSpPr>
            <a:xfrm>
              <a:off x="0" y="0"/>
              <a:ext cx="7556500" cy="10693400"/>
              <a:chOff x="0" y="0"/>
              <a:chExt cx="7556500" cy="10693400"/>
            </a:xfrm>
          </p:grpSpPr>
          <p:pic>
            <p:nvPicPr>
              <p:cNvPr id="3" name="Picture 3"/>
              <p:cNvPicPr>
                <a:picLocks noChangeAspect="1"/>
              </p:cNvPicPr>
              <p:nvPr/>
            </p:nvPicPr>
            <p:blipFill>
              <a:blip r:embed="rId2">
                <a:alphaModFix amt="50000"/>
              </a:blip>
              <a:srcRect t="30062" r="46" b="16486"/>
              <a:stretch/>
            </p:blipFill>
            <p:spPr>
              <a:xfrm>
                <a:off x="0" y="0"/>
                <a:ext cx="7556500" cy="2692295"/>
              </a:xfrm>
              <a:prstGeom prst="rect">
                <a:avLst/>
              </a:prstGeom>
            </p:spPr>
          </p:pic>
          <p:pic>
            <p:nvPicPr>
              <p:cNvPr id="5" name="Picture 5"/>
              <p:cNvPicPr>
                <a:picLocks noChangeAspect="1"/>
              </p:cNvPicPr>
              <p:nvPr/>
            </p:nvPicPr>
            <p:blipFill rotWithShape="1">
              <a:blip r:embed="rId2">
                <a:alphaModFix amt="50000"/>
              </a:blip>
              <a:srcRect t="16503" b="16503"/>
              <a:stretch/>
            </p:blipFill>
            <p:spPr>
              <a:xfrm flipH="1">
                <a:off x="0" y="7317427"/>
                <a:ext cx="7556500" cy="3375973"/>
              </a:xfrm>
              <a:prstGeom prst="rect">
                <a:avLst/>
              </a:prstGeom>
            </p:spPr>
          </p:pic>
          <p:sp>
            <p:nvSpPr>
              <p:cNvPr id="7" name="Freeform 7"/>
              <p:cNvSpPr/>
              <p:nvPr/>
            </p:nvSpPr>
            <p:spPr>
              <a:xfrm rot="10800000">
                <a:off x="0" y="424295"/>
                <a:ext cx="7556500" cy="2376744"/>
              </a:xfrm>
              <a:custGeom>
                <a:avLst/>
                <a:gdLst/>
                <a:ahLst/>
                <a:cxnLst/>
                <a:rect l="l" t="t" r="r" b="b"/>
                <a:pathLst>
                  <a:path w="2709333" h="851772">
                    <a:moveTo>
                      <a:pt x="0" y="0"/>
                    </a:moveTo>
                    <a:lnTo>
                      <a:pt x="2709333" y="0"/>
                    </a:lnTo>
                    <a:lnTo>
                      <a:pt x="2709333" y="851772"/>
                    </a:lnTo>
                    <a:lnTo>
                      <a:pt x="0" y="85177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383838">
                      <a:alpha val="100000"/>
                    </a:srgbClr>
                  </a:gs>
                  <a:gs pos="100000">
                    <a:srgbClr val="383838">
                      <a:alpha val="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0" y="7194467"/>
                <a:ext cx="7556500" cy="2389560"/>
              </a:xfrm>
              <a:custGeom>
                <a:avLst/>
                <a:gdLst/>
                <a:ahLst/>
                <a:cxnLst/>
                <a:rect l="l" t="t" r="r" b="b"/>
                <a:pathLst>
                  <a:path w="2709333" h="856364">
                    <a:moveTo>
                      <a:pt x="0" y="0"/>
                    </a:moveTo>
                    <a:lnTo>
                      <a:pt x="2709333" y="0"/>
                    </a:lnTo>
                    <a:lnTo>
                      <a:pt x="2709333" y="856364"/>
                    </a:lnTo>
                    <a:lnTo>
                      <a:pt x="0" y="856364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383838">
                      <a:alpha val="100000"/>
                    </a:srgbClr>
                  </a:gs>
                  <a:gs pos="100000">
                    <a:srgbClr val="383838">
                      <a:alpha val="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404FE87A-A63D-BDDF-8BCC-4CDE7AE6FF18}"/>
                </a:ext>
              </a:extLst>
            </p:cNvPr>
            <p:cNvGrpSpPr/>
            <p:nvPr/>
          </p:nvGrpSpPr>
          <p:grpSpPr>
            <a:xfrm>
              <a:off x="349644" y="10301049"/>
              <a:ext cx="6860713" cy="123111"/>
              <a:chOff x="349644" y="10301049"/>
              <a:chExt cx="6860713" cy="123111"/>
            </a:xfrm>
          </p:grpSpPr>
          <p:sp>
            <p:nvSpPr>
              <p:cNvPr id="46" name="TextBox 46"/>
              <p:cNvSpPr txBox="1"/>
              <p:nvPr/>
            </p:nvSpPr>
            <p:spPr>
              <a:xfrm>
                <a:off x="6064251" y="10301049"/>
                <a:ext cx="1146106" cy="12311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r"/>
                <a:r>
                  <a:rPr lang="en-US" sz="800" b="1" spc="-40" dirty="0">
                    <a:solidFill>
                      <a:srgbClr val="FFFFFF">
                        <a:alpha val="80000"/>
                      </a:srgbClr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September 15, 2030</a:t>
                </a:r>
              </a:p>
            </p:txBody>
          </p:sp>
          <p:sp>
            <p:nvSpPr>
              <p:cNvPr id="47" name="TextBox 47"/>
              <p:cNvSpPr txBox="1"/>
              <p:nvPr/>
            </p:nvSpPr>
            <p:spPr>
              <a:xfrm>
                <a:off x="3696109" y="10301049"/>
                <a:ext cx="1357775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800" spc="-40" dirty="0">
                    <a:solidFill>
                      <a:srgbClr val="FFFFFF">
                        <a:alpha val="80000"/>
                      </a:srgbClr>
                    </a:solidFill>
                    <a:latin typeface="DM Sans"/>
                    <a:ea typeface="DM Sans"/>
                    <a:cs typeface="DM Sans"/>
                    <a:sym typeface="DM Sans"/>
                  </a:rPr>
                  <a:t>Start from </a:t>
                </a:r>
                <a:r>
                  <a:rPr lang="en-US" sz="800" b="1" spc="-40" dirty="0">
                    <a:solidFill>
                      <a:srgbClr val="FFFFFF">
                        <a:alpha val="80000"/>
                      </a:srgbClr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07.00 am - 11.00 am</a:t>
                </a:r>
              </a:p>
            </p:txBody>
          </p:sp>
          <p:sp>
            <p:nvSpPr>
              <p:cNvPr id="48" name="TextBox 48"/>
              <p:cNvSpPr txBox="1"/>
              <p:nvPr/>
            </p:nvSpPr>
            <p:spPr>
              <a:xfrm>
                <a:off x="349644" y="10301049"/>
                <a:ext cx="2336098" cy="12311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800" b="1" spc="-40" dirty="0">
                    <a:solidFill>
                      <a:srgbClr val="FFFFFF">
                        <a:alpha val="80000"/>
                      </a:srgbClr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Grand Hall |</a:t>
                </a:r>
                <a:r>
                  <a:rPr lang="en-US" sz="800" b="1" spc="-40" dirty="0">
                    <a:solidFill>
                      <a:srgbClr val="FFFFFF">
                        <a:alpha val="80000"/>
                      </a:srgbClr>
                    </a:solidFill>
                    <a:latin typeface="DM Sans" pitchFamily="2" charset="0"/>
                    <a:ea typeface="DM Sans"/>
                    <a:cs typeface="DM Sans"/>
                    <a:sym typeface="DM Sans"/>
                  </a:rPr>
                  <a:t> </a:t>
                </a:r>
                <a:r>
                  <a:rPr lang="en-US" sz="800" spc="-40" dirty="0">
                    <a:solidFill>
                      <a:srgbClr val="FFFFFF">
                        <a:alpha val="80000"/>
                      </a:srgbClr>
                    </a:solidFill>
                    <a:latin typeface="DM Sans"/>
                    <a:ea typeface="DM Sans"/>
                    <a:cs typeface="DM Sans"/>
                    <a:sym typeface="DM Sans"/>
                  </a:rPr>
                  <a:t>123 River Street, Downtown Riverside, CA</a:t>
                </a:r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4C5A94E0-968A-D59B-2361-9B5C0077D4EF}"/>
                </a:ext>
              </a:extLst>
            </p:cNvPr>
            <p:cNvGrpSpPr/>
            <p:nvPr/>
          </p:nvGrpSpPr>
          <p:grpSpPr>
            <a:xfrm>
              <a:off x="349644" y="2289349"/>
              <a:ext cx="6860712" cy="7851998"/>
              <a:chOff x="349644" y="2289349"/>
              <a:chExt cx="6860712" cy="7851998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349644" y="2555732"/>
                <a:ext cx="6860712" cy="7585615"/>
              </a:xfrm>
              <a:custGeom>
                <a:avLst/>
                <a:gdLst/>
                <a:ahLst/>
                <a:cxnLst/>
                <a:rect l="l" t="t" r="r" b="b"/>
                <a:pathLst>
                  <a:path w="13641265" h="15082603">
                    <a:moveTo>
                      <a:pt x="0" y="0"/>
                    </a:moveTo>
                    <a:lnTo>
                      <a:pt x="13641265" y="0"/>
                    </a:lnTo>
                    <a:lnTo>
                      <a:pt x="13641265" y="15082603"/>
                    </a:lnTo>
                    <a:lnTo>
                      <a:pt x="0" y="15082603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349644" y="9113526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349644" y="9456133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349644" y="9798740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349644" y="2946599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2261834" y="2555732"/>
                <a:ext cx="0" cy="7585615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4284769" y="2555732"/>
                <a:ext cx="0" cy="7585615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349644" y="3289205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349644" y="3631813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349644" y="3974420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349644" y="4317027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349644" y="4659634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349644" y="5002241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349644" y="5344848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349644" y="5687456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349644" y="6030062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349644" y="6372669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349644" y="6715277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349644" y="7057883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349644" y="7400491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AutoShape 36"/>
              <p:cNvSpPr/>
              <p:nvPr/>
            </p:nvSpPr>
            <p:spPr>
              <a:xfrm>
                <a:off x="349644" y="7743098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349644" y="8085705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AutoShape 38"/>
              <p:cNvSpPr/>
              <p:nvPr/>
            </p:nvSpPr>
            <p:spPr>
              <a:xfrm>
                <a:off x="349644" y="8428312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349644" y="8770919"/>
                <a:ext cx="6860712" cy="0"/>
              </a:xfrm>
              <a:prstGeom prst="line">
                <a:avLst/>
              </a:prstGeom>
              <a:ln w="6350" cap="flat">
                <a:solidFill>
                  <a:srgbClr val="A2958D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Freeform 41"/>
              <p:cNvSpPr/>
              <p:nvPr/>
            </p:nvSpPr>
            <p:spPr>
              <a:xfrm>
                <a:off x="349644" y="2289349"/>
                <a:ext cx="6860712" cy="319405"/>
              </a:xfrm>
              <a:custGeom>
                <a:avLst/>
                <a:gdLst/>
                <a:ahLst/>
                <a:cxnLst/>
                <a:rect l="l" t="t" r="r" b="b"/>
                <a:pathLst>
                  <a:path w="13641265" h="635079">
                    <a:moveTo>
                      <a:pt x="0" y="0"/>
                    </a:moveTo>
                    <a:lnTo>
                      <a:pt x="13641265" y="0"/>
                    </a:lnTo>
                    <a:lnTo>
                      <a:pt x="13641265" y="635079"/>
                    </a:lnTo>
                    <a:lnTo>
                      <a:pt x="0" y="635079"/>
                    </a:lnTo>
                    <a:close/>
                  </a:path>
                </a:pathLst>
              </a:custGeom>
              <a:solidFill>
                <a:srgbClr val="383838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TextBox 42"/>
              <p:cNvSpPr txBox="1"/>
              <p:nvPr/>
            </p:nvSpPr>
            <p:spPr>
              <a:xfrm>
                <a:off x="2603324" y="2379802"/>
                <a:ext cx="1339954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00" b="1" spc="90" dirty="0">
                    <a:solidFill>
                      <a:srgbClr val="FFFFFF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EMAIL</a:t>
                </a:r>
              </a:p>
            </p:txBody>
          </p:sp>
          <p:sp>
            <p:nvSpPr>
              <p:cNvPr id="43" name="TextBox 43"/>
              <p:cNvSpPr txBox="1"/>
              <p:nvPr/>
            </p:nvSpPr>
            <p:spPr>
              <a:xfrm>
                <a:off x="4682082" y="2379802"/>
                <a:ext cx="2130962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00" b="1" spc="90" dirty="0">
                    <a:solidFill>
                      <a:srgbClr val="FFFFFF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COMPANY NAME</a:t>
                </a:r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883462" y="2379802"/>
                <a:ext cx="844554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900" b="1" spc="90" dirty="0">
                    <a:solidFill>
                      <a:srgbClr val="FFFFFF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FULL NAME</a:t>
                </a:r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C3D6DED4-595B-93DE-82AF-48BB1AC18A94}"/>
                </a:ext>
              </a:extLst>
            </p:cNvPr>
            <p:cNvGrpSpPr/>
            <p:nvPr/>
          </p:nvGrpSpPr>
          <p:grpSpPr>
            <a:xfrm>
              <a:off x="359036" y="441443"/>
              <a:ext cx="6760634" cy="1582937"/>
              <a:chOff x="359036" y="441443"/>
              <a:chExt cx="6760634" cy="1582937"/>
            </a:xfrm>
          </p:grpSpPr>
          <p:sp>
            <p:nvSpPr>
              <p:cNvPr id="12" name="TextBox 12"/>
              <p:cNvSpPr txBox="1"/>
              <p:nvPr/>
            </p:nvSpPr>
            <p:spPr>
              <a:xfrm>
                <a:off x="359036" y="461965"/>
                <a:ext cx="6760634" cy="156241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10153" spc="-548" dirty="0">
                    <a:solidFill>
                      <a:srgbClr val="FFFFFF"/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Conference</a:t>
                </a: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443718" y="441443"/>
                <a:ext cx="1358810" cy="20774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1350" dirty="0">
                    <a:solidFill>
                      <a:srgbClr val="FFFFFF"/>
                    </a:solidFill>
                    <a:latin typeface="DM Sans"/>
                    <a:ea typeface="DM Sans"/>
                    <a:cs typeface="DM Sans"/>
                    <a:sym typeface="DM Sans"/>
                  </a:rPr>
                  <a:t>Sign up Sheet</a:t>
                </a:r>
              </a:p>
            </p:txBody>
          </p:sp>
        </p:grpSp>
        <p:sp>
          <p:nvSpPr>
            <p:cNvPr id="45" name="QuickSignup"/>
            <p:cNvSpPr/>
            <p:nvPr/>
          </p:nvSpPr>
          <p:spPr>
            <a:xfrm rot="5400000">
              <a:off x="7037113" y="9830456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3" y="0"/>
                  </a:lnTo>
                  <a:lnTo>
                    <a:pt x="660903" y="133214"/>
                  </a:lnTo>
                  <a:lnTo>
                    <a:pt x="0" y="1332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80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31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DM Sans</vt:lpstr>
      <vt:lpstr>DM Sans SemiBold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Anh Hoang</cp:lastModifiedBy>
  <cp:revision>23</cp:revision>
  <dcterms:created xsi:type="dcterms:W3CDTF">2006-08-16T00:00:00Z</dcterms:created>
  <dcterms:modified xsi:type="dcterms:W3CDTF">2024-09-06T04:40:34Z</dcterms:modified>
  <dc:identifier>DAGP8hHXLX0</dc:identifier>
</cp:coreProperties>
</file>