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9" r:id="rId2"/>
  </p:sldIdLst>
  <p:sldSz cx="10693400" cy="7556500"/>
  <p:notesSz cx="6858000" cy="9144000"/>
  <p:embeddedFontLst>
    <p:embeddedFont>
      <p:font typeface="Lacquer" pitchFamily="2" charset="0"/>
      <p:regular r:id="rId3"/>
    </p:embeddedFont>
    <p:embeddedFont>
      <p:font typeface="Luckiest Guy" panose="02000506000000020004" pitchFamily="2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31" autoAdjust="0"/>
    <p:restoredTop sz="94622" autoAdjust="0"/>
  </p:normalViewPr>
  <p:slideViewPr>
    <p:cSldViewPr>
      <p:cViewPr>
        <p:scale>
          <a:sx n="66" d="100"/>
          <a:sy n="66" d="100"/>
        </p:scale>
        <p:origin x="1224" y="22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14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Halloween Potluck #1">
            <a:extLst>
              <a:ext uri="{FF2B5EF4-FFF2-40B4-BE49-F238E27FC236}">
                <a16:creationId xmlns:a16="http://schemas.microsoft.com/office/drawing/2014/main" id="{07153C83-A09E-7BEC-07A9-77F8EE3391E9}"/>
              </a:ext>
            </a:extLst>
          </p:cNvPr>
          <p:cNvGrpSpPr/>
          <p:nvPr/>
        </p:nvGrpSpPr>
        <p:grpSpPr>
          <a:xfrm>
            <a:off x="-2" y="0"/>
            <a:ext cx="10692702" cy="7152509"/>
            <a:chOff x="-2" y="0"/>
            <a:chExt cx="10692702" cy="7152509"/>
          </a:xfrm>
        </p:grpSpPr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00771E6C-A362-3D05-3B90-F42E78A3F4A8}"/>
                </a:ext>
              </a:extLst>
            </p:cNvPr>
            <p:cNvGrpSpPr/>
            <p:nvPr/>
          </p:nvGrpSpPr>
          <p:grpSpPr>
            <a:xfrm>
              <a:off x="-2" y="0"/>
              <a:ext cx="10692702" cy="4701244"/>
              <a:chOff x="-2" y="0"/>
              <a:chExt cx="10692702" cy="4701244"/>
            </a:xfrm>
          </p:grpSpPr>
          <p:sp>
            <p:nvSpPr>
              <p:cNvPr id="2" name="Freeform 2"/>
              <p:cNvSpPr/>
              <p:nvPr/>
            </p:nvSpPr>
            <p:spPr>
              <a:xfrm>
                <a:off x="0" y="5415"/>
                <a:ext cx="10692000" cy="4680224"/>
              </a:xfrm>
              <a:custGeom>
                <a:avLst/>
                <a:gdLst/>
                <a:ahLst/>
                <a:cxnLst/>
                <a:rect l="l" t="t" r="r" b="b"/>
                <a:pathLst>
                  <a:path w="10692000" h="4680224">
                    <a:moveTo>
                      <a:pt x="0" y="0"/>
                    </a:moveTo>
                    <a:lnTo>
                      <a:pt x="10692000" y="0"/>
                    </a:lnTo>
                    <a:lnTo>
                      <a:pt x="10692000" y="4680224"/>
                    </a:lnTo>
                    <a:lnTo>
                      <a:pt x="0" y="4680224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l="-4109" t="-23612" r="-4109"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" name="Freeform 4"/>
              <p:cNvSpPr/>
              <p:nvPr/>
            </p:nvSpPr>
            <p:spPr>
              <a:xfrm rot="16200000">
                <a:off x="3006588" y="-2984868"/>
                <a:ext cx="4680224" cy="10692000"/>
              </a:xfrm>
              <a:custGeom>
                <a:avLst/>
                <a:gdLst/>
                <a:ahLst/>
                <a:cxnLst/>
                <a:rect l="l" t="t" r="r" b="b"/>
                <a:pathLst>
                  <a:path w="2316820" h="5370355">
                    <a:moveTo>
                      <a:pt x="0" y="0"/>
                    </a:moveTo>
                    <a:lnTo>
                      <a:pt x="2316820" y="0"/>
                    </a:lnTo>
                    <a:lnTo>
                      <a:pt x="2316820" y="5370355"/>
                    </a:lnTo>
                    <a:lnTo>
                      <a:pt x="0" y="537035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1B1414">
                      <a:alpha val="100000"/>
                    </a:srgbClr>
                  </a:gs>
                  <a:gs pos="100000">
                    <a:srgbClr val="1B1414">
                      <a:alpha val="0"/>
                    </a:srgbClr>
                  </a:gs>
                </a:gsLst>
                <a:lin ang="0"/>
              </a:gra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" name="Freeform 7"/>
              <p:cNvSpPr/>
              <p:nvPr/>
            </p:nvSpPr>
            <p:spPr>
              <a:xfrm rot="5400000">
                <a:off x="3967980" y="-3967982"/>
                <a:ext cx="2756038" cy="10692002"/>
              </a:xfrm>
              <a:custGeom>
                <a:avLst/>
                <a:gdLst/>
                <a:ahLst/>
                <a:cxnLst/>
                <a:rect l="l" t="t" r="r" b="b"/>
                <a:pathLst>
                  <a:path w="1364303" h="5292789">
                    <a:moveTo>
                      <a:pt x="0" y="0"/>
                    </a:moveTo>
                    <a:lnTo>
                      <a:pt x="1364303" y="0"/>
                    </a:lnTo>
                    <a:lnTo>
                      <a:pt x="1364303" y="5292789"/>
                    </a:lnTo>
                    <a:lnTo>
                      <a:pt x="0" y="5292789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1B1414">
                      <a:alpha val="100000"/>
                    </a:srgbClr>
                  </a:gs>
                  <a:gs pos="100000">
                    <a:srgbClr val="1B1414">
                      <a:alpha val="0"/>
                    </a:srgbClr>
                  </a:gs>
                </a:gsLst>
                <a:lin ang="0"/>
              </a:gra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08F6E0CA-B5F6-CC1F-4BD3-B37255F1CA54}"/>
                </a:ext>
              </a:extLst>
            </p:cNvPr>
            <p:cNvGrpSpPr/>
            <p:nvPr/>
          </p:nvGrpSpPr>
          <p:grpSpPr>
            <a:xfrm>
              <a:off x="408191" y="2290982"/>
              <a:ext cx="9877018" cy="4861527"/>
              <a:chOff x="408191" y="2290982"/>
              <a:chExt cx="9877018" cy="4861527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408191" y="2836808"/>
                <a:ext cx="9877018" cy="4315701"/>
              </a:xfrm>
              <a:custGeom>
                <a:avLst/>
                <a:gdLst/>
                <a:ahLst/>
                <a:cxnLst/>
                <a:rect l="l" t="t" r="r" b="b"/>
                <a:pathLst>
                  <a:path w="5006148" h="2187405">
                    <a:moveTo>
                      <a:pt x="0" y="0"/>
                    </a:moveTo>
                    <a:lnTo>
                      <a:pt x="5006148" y="0"/>
                    </a:lnTo>
                    <a:lnTo>
                      <a:pt x="5006148" y="2187405"/>
                    </a:lnTo>
                    <a:lnTo>
                      <a:pt x="0" y="2187405"/>
                    </a:lnTo>
                    <a:close/>
                  </a:path>
                </a:pathLst>
              </a:custGeom>
              <a:solidFill>
                <a:srgbClr val="FFEAE6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" name="Freeform 13"/>
              <p:cNvSpPr/>
              <p:nvPr/>
            </p:nvSpPr>
            <p:spPr>
              <a:xfrm>
                <a:off x="408191" y="2290982"/>
                <a:ext cx="9877018" cy="465056"/>
              </a:xfrm>
              <a:custGeom>
                <a:avLst/>
                <a:gdLst/>
                <a:ahLst/>
                <a:cxnLst/>
                <a:rect l="l" t="t" r="r" b="b"/>
                <a:pathLst>
                  <a:path w="5006148" h="235713">
                    <a:moveTo>
                      <a:pt x="0" y="0"/>
                    </a:moveTo>
                    <a:lnTo>
                      <a:pt x="5006148" y="0"/>
                    </a:lnTo>
                    <a:lnTo>
                      <a:pt x="5006148" y="235713"/>
                    </a:lnTo>
                    <a:lnTo>
                      <a:pt x="0" y="235713"/>
                    </a:lnTo>
                    <a:close/>
                  </a:path>
                </a:pathLst>
              </a:custGeom>
              <a:solidFill>
                <a:srgbClr val="9C1C06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AA2F151B-92F0-8BA5-0A74-545520A366BD}"/>
                  </a:ext>
                </a:extLst>
              </p:cNvPr>
              <p:cNvGrpSpPr/>
              <p:nvPr/>
            </p:nvGrpSpPr>
            <p:grpSpPr>
              <a:xfrm>
                <a:off x="748655" y="2461955"/>
                <a:ext cx="9196091" cy="4434912"/>
                <a:chOff x="747954" y="2461955"/>
                <a:chExt cx="9196091" cy="4434912"/>
              </a:xfrm>
            </p:grpSpPr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id="{B4083D7D-A039-1138-F8C8-3A7BAF90D0E2}"/>
                    </a:ext>
                  </a:extLst>
                </p:cNvPr>
                <p:cNvGrpSpPr/>
                <p:nvPr/>
              </p:nvGrpSpPr>
              <p:grpSpPr>
                <a:xfrm>
                  <a:off x="747954" y="2461955"/>
                  <a:ext cx="2838388" cy="4434912"/>
                  <a:chOff x="747954" y="2461955"/>
                  <a:chExt cx="2838388" cy="4434912"/>
                </a:xfrm>
              </p:grpSpPr>
              <p:sp>
                <p:nvSpPr>
                  <p:cNvPr id="16" name="AutoShape 16"/>
                  <p:cNvSpPr/>
                  <p:nvPr/>
                </p:nvSpPr>
                <p:spPr>
                  <a:xfrm>
                    <a:off x="747954" y="3583893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7" name="AutoShape 17"/>
                  <p:cNvSpPr/>
                  <p:nvPr/>
                </p:nvSpPr>
                <p:spPr>
                  <a:xfrm>
                    <a:off x="747954" y="3215786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8" name="AutoShape 18"/>
                  <p:cNvSpPr/>
                  <p:nvPr/>
                </p:nvSpPr>
                <p:spPr>
                  <a:xfrm>
                    <a:off x="747954" y="3952001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9" name="AutoShape 19"/>
                  <p:cNvSpPr/>
                  <p:nvPr/>
                </p:nvSpPr>
                <p:spPr>
                  <a:xfrm>
                    <a:off x="747954" y="4320110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0" name="AutoShape 20"/>
                  <p:cNvSpPr/>
                  <p:nvPr/>
                </p:nvSpPr>
                <p:spPr>
                  <a:xfrm>
                    <a:off x="747954" y="4688218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1" name="AutoShape 21"/>
                  <p:cNvSpPr/>
                  <p:nvPr/>
                </p:nvSpPr>
                <p:spPr>
                  <a:xfrm>
                    <a:off x="747954" y="5056326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2" name="AutoShape 22"/>
                  <p:cNvSpPr/>
                  <p:nvPr/>
                </p:nvSpPr>
                <p:spPr>
                  <a:xfrm>
                    <a:off x="747954" y="5424434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3" name="AutoShape 23"/>
                  <p:cNvSpPr/>
                  <p:nvPr/>
                </p:nvSpPr>
                <p:spPr>
                  <a:xfrm>
                    <a:off x="747954" y="5792542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" name="AutoShape 24"/>
                  <p:cNvSpPr/>
                  <p:nvPr/>
                </p:nvSpPr>
                <p:spPr>
                  <a:xfrm>
                    <a:off x="747954" y="6160650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5" name="AutoShape 25"/>
                  <p:cNvSpPr/>
                  <p:nvPr/>
                </p:nvSpPr>
                <p:spPr>
                  <a:xfrm>
                    <a:off x="747954" y="6528758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6" name="AutoShape 26"/>
                  <p:cNvSpPr/>
                  <p:nvPr/>
                </p:nvSpPr>
                <p:spPr>
                  <a:xfrm>
                    <a:off x="747954" y="6896867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7" name="TextBox 27"/>
                  <p:cNvSpPr txBox="1"/>
                  <p:nvPr/>
                </p:nvSpPr>
                <p:spPr>
                  <a:xfrm>
                    <a:off x="1152653" y="2461955"/>
                    <a:ext cx="2028990" cy="123111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marL="0" lvl="0" indent="0" algn="ctr">
                      <a:spcBef>
                        <a:spcPct val="0"/>
                      </a:spcBef>
                    </a:pPr>
                    <a:r>
                      <a:rPr lang="en-US" sz="800" spc="160" dirty="0">
                        <a:solidFill>
                          <a:srgbClr val="FFEAE6"/>
                        </a:solidFill>
                        <a:latin typeface="Lacquer"/>
                        <a:ea typeface="Lacquer"/>
                        <a:cs typeface="Lacquer"/>
                        <a:sym typeface="Lacquer"/>
                      </a:rPr>
                      <a:t>FULL NAME</a:t>
                    </a:r>
                  </a:p>
                </p:txBody>
              </p:sp>
            </p:grpSp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BC737FA2-8532-09BF-51FC-7368BEB6F627}"/>
                    </a:ext>
                  </a:extLst>
                </p:cNvPr>
                <p:cNvGrpSpPr/>
                <p:nvPr/>
              </p:nvGrpSpPr>
              <p:grpSpPr>
                <a:xfrm>
                  <a:off x="3926805" y="2461955"/>
                  <a:ext cx="2838388" cy="4434912"/>
                  <a:chOff x="3926806" y="2461955"/>
                  <a:chExt cx="2838388" cy="4434912"/>
                </a:xfrm>
              </p:grpSpPr>
              <p:sp>
                <p:nvSpPr>
                  <p:cNvPr id="29" name="AutoShape 29"/>
                  <p:cNvSpPr/>
                  <p:nvPr/>
                </p:nvSpPr>
                <p:spPr>
                  <a:xfrm>
                    <a:off x="3926806" y="3583893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0" name="AutoShape 30"/>
                  <p:cNvSpPr/>
                  <p:nvPr/>
                </p:nvSpPr>
                <p:spPr>
                  <a:xfrm>
                    <a:off x="3926806" y="3215786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1" name="AutoShape 31"/>
                  <p:cNvSpPr/>
                  <p:nvPr/>
                </p:nvSpPr>
                <p:spPr>
                  <a:xfrm>
                    <a:off x="3926806" y="3952001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2" name="AutoShape 32"/>
                  <p:cNvSpPr/>
                  <p:nvPr/>
                </p:nvSpPr>
                <p:spPr>
                  <a:xfrm>
                    <a:off x="3926806" y="4320110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3" name="AutoShape 33"/>
                  <p:cNvSpPr/>
                  <p:nvPr/>
                </p:nvSpPr>
                <p:spPr>
                  <a:xfrm>
                    <a:off x="3926806" y="4688218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4" name="AutoShape 34"/>
                  <p:cNvSpPr/>
                  <p:nvPr/>
                </p:nvSpPr>
                <p:spPr>
                  <a:xfrm>
                    <a:off x="3926806" y="5056326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5" name="AutoShape 35"/>
                  <p:cNvSpPr/>
                  <p:nvPr/>
                </p:nvSpPr>
                <p:spPr>
                  <a:xfrm>
                    <a:off x="3926806" y="5424434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6" name="AutoShape 36"/>
                  <p:cNvSpPr/>
                  <p:nvPr/>
                </p:nvSpPr>
                <p:spPr>
                  <a:xfrm>
                    <a:off x="3926806" y="5792542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7" name="AutoShape 37"/>
                  <p:cNvSpPr/>
                  <p:nvPr/>
                </p:nvSpPr>
                <p:spPr>
                  <a:xfrm>
                    <a:off x="3926806" y="6160650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8" name="AutoShape 38"/>
                  <p:cNvSpPr/>
                  <p:nvPr/>
                </p:nvSpPr>
                <p:spPr>
                  <a:xfrm>
                    <a:off x="3926806" y="6528758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9" name="AutoShape 39"/>
                  <p:cNvSpPr/>
                  <p:nvPr/>
                </p:nvSpPr>
                <p:spPr>
                  <a:xfrm>
                    <a:off x="3926806" y="6896867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0" name="TextBox 40"/>
                  <p:cNvSpPr txBox="1"/>
                  <p:nvPr/>
                </p:nvSpPr>
                <p:spPr>
                  <a:xfrm>
                    <a:off x="4331505" y="2461955"/>
                    <a:ext cx="2028990" cy="123111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marL="0" lvl="0" indent="0" algn="ctr">
                      <a:spcBef>
                        <a:spcPct val="0"/>
                      </a:spcBef>
                    </a:pPr>
                    <a:r>
                      <a:rPr lang="en-US" sz="800" spc="160" dirty="0">
                        <a:solidFill>
                          <a:srgbClr val="FFEAE6"/>
                        </a:solidFill>
                        <a:latin typeface="Lacquer"/>
                        <a:ea typeface="Lacquer"/>
                        <a:cs typeface="Lacquer"/>
                        <a:sym typeface="Lacquer"/>
                      </a:rPr>
                      <a:t>PHONE</a:t>
                    </a:r>
                  </a:p>
                </p:txBody>
              </p:sp>
            </p:grpSp>
            <p:grpSp>
              <p:nvGrpSpPr>
                <p:cNvPr id="68" name="Group 67">
                  <a:extLst>
                    <a:ext uri="{FF2B5EF4-FFF2-40B4-BE49-F238E27FC236}">
                      <a16:creationId xmlns:a16="http://schemas.microsoft.com/office/drawing/2014/main" id="{E48676D1-8AD7-89FA-7D88-34CD97C7BFB9}"/>
                    </a:ext>
                  </a:extLst>
                </p:cNvPr>
                <p:cNvGrpSpPr/>
                <p:nvPr/>
              </p:nvGrpSpPr>
              <p:grpSpPr>
                <a:xfrm>
                  <a:off x="7105657" y="2461955"/>
                  <a:ext cx="2838388" cy="4434912"/>
                  <a:chOff x="7105657" y="2461955"/>
                  <a:chExt cx="2838388" cy="4434912"/>
                </a:xfrm>
              </p:grpSpPr>
              <p:sp>
                <p:nvSpPr>
                  <p:cNvPr id="42" name="AutoShape 42"/>
                  <p:cNvSpPr/>
                  <p:nvPr/>
                </p:nvSpPr>
                <p:spPr>
                  <a:xfrm>
                    <a:off x="7105657" y="3583893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3" name="AutoShape 43"/>
                  <p:cNvSpPr/>
                  <p:nvPr/>
                </p:nvSpPr>
                <p:spPr>
                  <a:xfrm>
                    <a:off x="7105657" y="3215786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4" name="AutoShape 44"/>
                  <p:cNvSpPr/>
                  <p:nvPr/>
                </p:nvSpPr>
                <p:spPr>
                  <a:xfrm>
                    <a:off x="7105657" y="3952001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5" name="AutoShape 45"/>
                  <p:cNvSpPr/>
                  <p:nvPr/>
                </p:nvSpPr>
                <p:spPr>
                  <a:xfrm>
                    <a:off x="7105657" y="4320110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6" name="AutoShape 46"/>
                  <p:cNvSpPr/>
                  <p:nvPr/>
                </p:nvSpPr>
                <p:spPr>
                  <a:xfrm>
                    <a:off x="7105657" y="4688218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7" name="AutoShape 47"/>
                  <p:cNvSpPr/>
                  <p:nvPr/>
                </p:nvSpPr>
                <p:spPr>
                  <a:xfrm>
                    <a:off x="7105657" y="5056326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8" name="AutoShape 48"/>
                  <p:cNvSpPr/>
                  <p:nvPr/>
                </p:nvSpPr>
                <p:spPr>
                  <a:xfrm>
                    <a:off x="7105657" y="5424434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9" name="AutoShape 49"/>
                  <p:cNvSpPr/>
                  <p:nvPr/>
                </p:nvSpPr>
                <p:spPr>
                  <a:xfrm>
                    <a:off x="7105657" y="5792542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0" name="AutoShape 50"/>
                  <p:cNvSpPr/>
                  <p:nvPr/>
                </p:nvSpPr>
                <p:spPr>
                  <a:xfrm>
                    <a:off x="7105657" y="6160650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1" name="AutoShape 51"/>
                  <p:cNvSpPr/>
                  <p:nvPr/>
                </p:nvSpPr>
                <p:spPr>
                  <a:xfrm>
                    <a:off x="7105657" y="6528758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2" name="AutoShape 52"/>
                  <p:cNvSpPr/>
                  <p:nvPr/>
                </p:nvSpPr>
                <p:spPr>
                  <a:xfrm>
                    <a:off x="7105657" y="6896867"/>
                    <a:ext cx="2838388" cy="0"/>
                  </a:xfrm>
                  <a:prstGeom prst="line">
                    <a:avLst/>
                  </a:prstGeom>
                  <a:ln w="6350" cap="flat">
                    <a:solidFill>
                      <a:srgbClr val="9C1C0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3" name="TextBox 53"/>
                  <p:cNvSpPr txBox="1"/>
                  <p:nvPr/>
                </p:nvSpPr>
                <p:spPr>
                  <a:xfrm>
                    <a:off x="7510356" y="2461955"/>
                    <a:ext cx="2028990" cy="123111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marL="0" lvl="0" indent="0" algn="ctr">
                      <a:spcBef>
                        <a:spcPct val="0"/>
                      </a:spcBef>
                    </a:pPr>
                    <a:r>
                      <a:rPr lang="en-US" sz="800" spc="160" dirty="0">
                        <a:solidFill>
                          <a:srgbClr val="FFEAE6"/>
                        </a:solidFill>
                        <a:latin typeface="Lacquer"/>
                        <a:ea typeface="Lacquer"/>
                        <a:cs typeface="Lacquer"/>
                        <a:sym typeface="Lacquer"/>
                      </a:rPr>
                      <a:t>WILL BRING</a:t>
                    </a:r>
                  </a:p>
                </p:txBody>
              </p:sp>
            </p:grpSp>
          </p:grp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CA917646-11D8-7A72-9C18-61947393B383}"/>
                </a:ext>
              </a:extLst>
            </p:cNvPr>
            <p:cNvGrpSpPr/>
            <p:nvPr/>
          </p:nvGrpSpPr>
          <p:grpSpPr>
            <a:xfrm>
              <a:off x="407491" y="445408"/>
              <a:ext cx="9862133" cy="1509954"/>
              <a:chOff x="407491" y="445408"/>
              <a:chExt cx="9862133" cy="1509954"/>
            </a:xfrm>
          </p:grpSpPr>
          <p:sp>
            <p:nvSpPr>
              <p:cNvPr id="55" name="TextBox 55"/>
              <p:cNvSpPr txBox="1"/>
              <p:nvPr/>
            </p:nvSpPr>
            <p:spPr>
              <a:xfrm>
                <a:off x="9415322" y="445408"/>
                <a:ext cx="854302" cy="23083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500" dirty="0">
                    <a:solidFill>
                      <a:srgbClr val="E4391C">
                        <a:alpha val="89804"/>
                      </a:srgbClr>
                    </a:solidFill>
                    <a:latin typeface="Luckiest Guy"/>
                    <a:ea typeface="Luckiest Guy"/>
                    <a:cs typeface="Luckiest Guy"/>
                    <a:sym typeface="Luckiest Guy"/>
                  </a:rPr>
                  <a:t>10:00 AM</a:t>
                </a:r>
              </a:p>
            </p:txBody>
          </p:sp>
          <p:sp>
            <p:nvSpPr>
              <p:cNvPr id="56" name="TextBox 56"/>
              <p:cNvSpPr txBox="1"/>
              <p:nvPr/>
            </p:nvSpPr>
            <p:spPr>
              <a:xfrm>
                <a:off x="8901025" y="683872"/>
                <a:ext cx="1297265" cy="292388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r">
                  <a:spcBef>
                    <a:spcPct val="0"/>
                  </a:spcBef>
                </a:pPr>
                <a:r>
                  <a:rPr lang="en-US" sz="1900" dirty="0">
                    <a:solidFill>
                      <a:srgbClr val="E4391C">
                        <a:alpha val="89804"/>
                      </a:srgbClr>
                    </a:solidFill>
                    <a:latin typeface="Luckiest Guy"/>
                    <a:ea typeface="Luckiest Guy"/>
                    <a:cs typeface="Luckiest Guy"/>
                    <a:sym typeface="Luckiest Guy"/>
                  </a:rPr>
                  <a:t>01.04.2030</a:t>
                </a:r>
              </a:p>
            </p:txBody>
          </p:sp>
          <p:sp>
            <p:nvSpPr>
              <p:cNvPr id="57" name="TextBox 57"/>
              <p:cNvSpPr txBox="1"/>
              <p:nvPr/>
            </p:nvSpPr>
            <p:spPr>
              <a:xfrm>
                <a:off x="8901025" y="509087"/>
                <a:ext cx="513597" cy="138499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900" dirty="0">
                    <a:solidFill>
                      <a:srgbClr val="E4391C">
                        <a:alpha val="63922"/>
                      </a:srgbClr>
                    </a:solidFill>
                    <a:latin typeface="Lacquer"/>
                    <a:ea typeface="Lacquer"/>
                    <a:cs typeface="Lacquer"/>
                    <a:sym typeface="Lacquer"/>
                  </a:rPr>
                  <a:t>Start at</a:t>
                </a:r>
              </a:p>
            </p:txBody>
          </p:sp>
          <p:sp>
            <p:nvSpPr>
              <p:cNvPr id="58" name="TextBox 58"/>
              <p:cNvSpPr txBox="1"/>
              <p:nvPr/>
            </p:nvSpPr>
            <p:spPr>
              <a:xfrm>
                <a:off x="407491" y="484322"/>
                <a:ext cx="2096730" cy="45720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l">
                  <a:lnSpc>
                    <a:spcPts val="1813"/>
                  </a:lnSpc>
                </a:pPr>
                <a:r>
                  <a:rPr lang="en-US" sz="1500" dirty="0">
                    <a:solidFill>
                      <a:srgbClr val="E4391C">
                        <a:alpha val="89804"/>
                      </a:srgbClr>
                    </a:solidFill>
                    <a:latin typeface="Lacquer"/>
                    <a:ea typeface="Lacquer"/>
                    <a:cs typeface="Lacquer"/>
                    <a:sym typeface="Lacquer"/>
                  </a:rPr>
                  <a:t>Community Center Hall, 123 Main Street </a:t>
                </a:r>
              </a:p>
            </p:txBody>
          </p:sp>
          <p:sp>
            <p:nvSpPr>
              <p:cNvPr id="59" name="TextBox 59"/>
              <p:cNvSpPr txBox="1"/>
              <p:nvPr/>
            </p:nvSpPr>
            <p:spPr>
              <a:xfrm>
                <a:off x="513340" y="947394"/>
                <a:ext cx="9665320" cy="100796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6300" dirty="0">
                    <a:solidFill>
                      <a:srgbClr val="E4391C"/>
                    </a:solidFill>
                    <a:latin typeface="Lacquer"/>
                    <a:ea typeface="Lacquer"/>
                    <a:cs typeface="Lacquer"/>
                    <a:sym typeface="Lacquer"/>
                  </a:rPr>
                  <a:t>HALLOWEEN POTLUCK</a:t>
                </a:r>
              </a:p>
            </p:txBody>
          </p:sp>
          <p:sp>
            <p:nvSpPr>
              <p:cNvPr id="60" name="TextBox 60"/>
              <p:cNvSpPr txBox="1"/>
              <p:nvPr/>
            </p:nvSpPr>
            <p:spPr>
              <a:xfrm>
                <a:off x="3138419" y="709116"/>
                <a:ext cx="4415163" cy="21544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1400" dirty="0">
                    <a:solidFill>
                      <a:srgbClr val="E4391C">
                        <a:alpha val="80000"/>
                      </a:srgbClr>
                    </a:solidFill>
                    <a:latin typeface="Lacquer"/>
                    <a:ea typeface="Lacquer"/>
                    <a:cs typeface="Lacquer"/>
                    <a:sym typeface="Lacquer"/>
                  </a:rPr>
                  <a:t>SIGN UP SHEET</a:t>
                </a:r>
              </a:p>
            </p:txBody>
          </p:sp>
        </p:grpSp>
        <p:sp>
          <p:nvSpPr>
            <p:cNvPr id="54" name="QuickSignup"/>
            <p:cNvSpPr/>
            <p:nvPr/>
          </p:nvSpPr>
          <p:spPr>
            <a:xfrm rot="5400000">
              <a:off x="10068583" y="6737393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4"/>
                  </a:lnTo>
                  <a:lnTo>
                    <a:pt x="0" y="1332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77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22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Lacquer</vt:lpstr>
      <vt:lpstr>Calibri</vt:lpstr>
      <vt:lpstr>Luckiest Guy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(Landscape)</dc:title>
  <dc:creator>Hoang Anh</dc:creator>
  <cp:lastModifiedBy>Anh Hoang</cp:lastModifiedBy>
  <cp:revision>16</cp:revision>
  <dcterms:created xsi:type="dcterms:W3CDTF">2006-08-16T00:00:00Z</dcterms:created>
  <dcterms:modified xsi:type="dcterms:W3CDTF">2024-09-28T02:11:28Z</dcterms:modified>
  <dc:identifier>DAGR7OTel20</dc:identifier>
</cp:coreProperties>
</file>