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3" r:id="rId2"/>
  </p:sldIdLst>
  <p:sldSz cx="7556500" cy="10693400"/>
  <p:notesSz cx="6858000" cy="9144000"/>
  <p:embeddedFontLst>
    <p:embeddedFont>
      <p:font typeface="Anton" pitchFamily="2" charset="0"/>
      <p:regular r:id="rId4"/>
    </p:embeddedFont>
    <p:embeddedFont>
      <p:font typeface="Roboto Mono" panose="00000009000000000000" pitchFamily="49" charset="0"/>
      <p:regular r:id="rId5"/>
      <p:bold r:id="rId6"/>
      <p:italic r:id="rId7"/>
      <p:boldItalic r:id="rId8"/>
    </p:embeddedFont>
    <p:embeddedFont>
      <p:font typeface="Roboto Mono Bold" panose="00000009000000000000" pitchFamily="49" charset="0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3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1" autoAdjust="0"/>
    <p:restoredTop sz="94622" autoAdjust="0"/>
  </p:normalViewPr>
  <p:slideViewPr>
    <p:cSldViewPr>
      <p:cViewPr>
        <p:scale>
          <a:sx n="33" d="100"/>
          <a:sy n="33" d="100"/>
        </p:scale>
        <p:origin x="3528" y="12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E87CD-268C-4F61-8DAC-4047957DD71E}" type="datetimeFigureOut">
              <a:rPr lang="en-US" smtClean="0"/>
              <a:t>7/12/2024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19912-FAE0-4520-84F7-5AC39C2E5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0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Halloween Party #2">
            <a:extLst>
              <a:ext uri="{FF2B5EF4-FFF2-40B4-BE49-F238E27FC236}">
                <a16:creationId xmlns:a16="http://schemas.microsoft.com/office/drawing/2014/main" id="{8C8647A1-076D-A705-483B-AAFF7599D56A}"/>
              </a:ext>
            </a:extLst>
          </p:cNvPr>
          <p:cNvGrpSpPr/>
          <p:nvPr/>
        </p:nvGrpSpPr>
        <p:grpSpPr>
          <a:xfrm>
            <a:off x="-4763" y="441343"/>
            <a:ext cx="7561263" cy="10252057"/>
            <a:chOff x="-4763" y="441343"/>
            <a:chExt cx="7561263" cy="1025205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251EBCB-9DC9-4FAD-A160-73CEC88800C6}"/>
                </a:ext>
              </a:extLst>
            </p:cNvPr>
            <p:cNvGrpSpPr/>
            <p:nvPr/>
          </p:nvGrpSpPr>
          <p:grpSpPr>
            <a:xfrm>
              <a:off x="-4763" y="8746418"/>
              <a:ext cx="7561263" cy="1946982"/>
              <a:chOff x="-4763" y="8746418"/>
              <a:chExt cx="7561263" cy="194698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763" y="8746418"/>
                <a:ext cx="1400781" cy="1945580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3319760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3319760"/>
                    </a:lnTo>
                    <a:lnTo>
                      <a:pt x="0" y="33197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7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115880" b="-7063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7"/>
              <p:cNvSpPr/>
              <p:nvPr/>
            </p:nvSpPr>
            <p:spPr>
              <a:xfrm flipH="1">
                <a:off x="6182089" y="8746418"/>
                <a:ext cx="1374409" cy="1945581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3319760">
                    <a:moveTo>
                      <a:pt x="3024000" y="0"/>
                    </a:moveTo>
                    <a:lnTo>
                      <a:pt x="0" y="0"/>
                    </a:lnTo>
                    <a:lnTo>
                      <a:pt x="0" y="3319760"/>
                    </a:lnTo>
                    <a:lnTo>
                      <a:pt x="3024000" y="3319760"/>
                    </a:lnTo>
                    <a:lnTo>
                      <a:pt x="3024000" y="0"/>
                    </a:lnTo>
                    <a:close/>
                  </a:path>
                </a:pathLst>
              </a:custGeom>
              <a:blipFill>
                <a:blip r:embed="rId2">
                  <a:alphaModFix amt="7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120022" b="-70630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0" y="9459584"/>
                <a:ext cx="7556500" cy="1233816"/>
              </a:xfrm>
              <a:custGeom>
                <a:avLst/>
                <a:gdLst/>
                <a:ahLst/>
                <a:cxnLst/>
                <a:rect l="l" t="t" r="r" b="b"/>
                <a:pathLst>
                  <a:path w="3120505" h="442172">
                    <a:moveTo>
                      <a:pt x="0" y="0"/>
                    </a:moveTo>
                    <a:lnTo>
                      <a:pt x="3120505" y="0"/>
                    </a:lnTo>
                    <a:lnTo>
                      <a:pt x="3120505" y="442172"/>
                    </a:lnTo>
                    <a:lnTo>
                      <a:pt x="0" y="44217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40404">
                      <a:alpha val="0"/>
                    </a:srgbClr>
                  </a:gs>
                  <a:gs pos="100000">
                    <a:srgbClr val="040404">
                      <a:alpha val="70000"/>
                    </a:srgbClr>
                  </a:gs>
                </a:gsLst>
                <a:lin ang="5400000"/>
              </a:gra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4BAC199-7335-C8B3-477A-A583685CEDAF}"/>
                </a:ext>
              </a:extLst>
            </p:cNvPr>
            <p:cNvGrpSpPr/>
            <p:nvPr/>
          </p:nvGrpSpPr>
          <p:grpSpPr>
            <a:xfrm>
              <a:off x="0" y="441343"/>
              <a:ext cx="7556498" cy="4193469"/>
              <a:chOff x="0" y="441343"/>
              <a:chExt cx="7556498" cy="419346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5654224" y="2671748"/>
                <a:ext cx="1463218" cy="1465883"/>
              </a:xfrm>
              <a:custGeom>
                <a:avLst/>
                <a:gdLst/>
                <a:ahLst/>
                <a:cxnLst/>
                <a:rect l="l" t="t" r="r" b="b"/>
                <a:pathLst>
                  <a:path w="1463218" h="1465883">
                    <a:moveTo>
                      <a:pt x="0" y="0"/>
                    </a:moveTo>
                    <a:lnTo>
                      <a:pt x="1463218" y="0"/>
                    </a:lnTo>
                    <a:lnTo>
                      <a:pt x="1463218" y="1465883"/>
                    </a:lnTo>
                    <a:lnTo>
                      <a:pt x="0" y="146588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>
                  <a:alphaModFix amt="40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 flipH="1">
                <a:off x="425941" y="2671748"/>
                <a:ext cx="1463218" cy="1465883"/>
              </a:xfrm>
              <a:custGeom>
                <a:avLst/>
                <a:gdLst/>
                <a:ahLst/>
                <a:cxnLst/>
                <a:rect l="l" t="t" r="r" b="b"/>
                <a:pathLst>
                  <a:path w="1463218" h="1465883">
                    <a:moveTo>
                      <a:pt x="1463218" y="0"/>
                    </a:moveTo>
                    <a:lnTo>
                      <a:pt x="0" y="0"/>
                    </a:lnTo>
                    <a:lnTo>
                      <a:pt x="0" y="1465883"/>
                    </a:lnTo>
                    <a:lnTo>
                      <a:pt x="1463218" y="1465883"/>
                    </a:lnTo>
                    <a:lnTo>
                      <a:pt x="1463218" y="0"/>
                    </a:lnTo>
                    <a:close/>
                  </a:path>
                </a:pathLst>
              </a:custGeom>
              <a:blipFill dpi="0" rotWithShape="1">
                <a:blip r:embed="rId4">
                  <a:alphaModFix amt="40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" name="Freeform 2"/>
              <p:cNvSpPr/>
              <p:nvPr/>
            </p:nvSpPr>
            <p:spPr>
              <a:xfrm>
                <a:off x="2065221" y="3438861"/>
                <a:ext cx="513673" cy="658610"/>
              </a:xfrm>
              <a:custGeom>
                <a:avLst/>
                <a:gdLst/>
                <a:ahLst/>
                <a:cxnLst/>
                <a:rect l="l" t="t" r="r" b="b"/>
                <a:pathLst>
                  <a:path w="516248" h="658610">
                    <a:moveTo>
                      <a:pt x="0" y="0"/>
                    </a:moveTo>
                    <a:lnTo>
                      <a:pt x="516248" y="0"/>
                    </a:lnTo>
                    <a:lnTo>
                      <a:pt x="516248" y="658610"/>
                    </a:lnTo>
                    <a:lnTo>
                      <a:pt x="0" y="65861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t="-89918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" name="Freeform 3"/>
              <p:cNvSpPr/>
              <p:nvPr/>
            </p:nvSpPr>
            <p:spPr>
              <a:xfrm flipH="1">
                <a:off x="5030638" y="3513003"/>
                <a:ext cx="496812" cy="633813"/>
              </a:xfrm>
              <a:custGeom>
                <a:avLst/>
                <a:gdLst/>
                <a:ahLst/>
                <a:cxnLst/>
                <a:rect l="l" t="t" r="r" b="b"/>
                <a:pathLst>
                  <a:path w="496811" h="633813">
                    <a:moveTo>
                      <a:pt x="496811" y="0"/>
                    </a:moveTo>
                    <a:lnTo>
                      <a:pt x="0" y="0"/>
                    </a:lnTo>
                    <a:lnTo>
                      <a:pt x="0" y="633813"/>
                    </a:lnTo>
                    <a:lnTo>
                      <a:pt x="496811" y="633813"/>
                    </a:lnTo>
                    <a:lnTo>
                      <a:pt x="496811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t="-89918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PARTY"/>
              <p:cNvSpPr txBox="1"/>
              <p:nvPr/>
            </p:nvSpPr>
            <p:spPr>
              <a:xfrm>
                <a:off x="503002" y="2033491"/>
                <a:ext cx="6708117" cy="199516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2950" spc="-401" dirty="0">
                    <a:solidFill>
                      <a:srgbClr val="F0E7D6"/>
                    </a:solidFill>
                    <a:latin typeface="Anton"/>
                    <a:ea typeface="Anton"/>
                    <a:cs typeface="Anton"/>
                    <a:sym typeface="Anton"/>
                  </a:rPr>
                  <a:t>PARTY</a:t>
                </a: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0" y="2959956"/>
                <a:ext cx="7556498" cy="1233817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442172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442172"/>
                    </a:lnTo>
                    <a:lnTo>
                      <a:pt x="0" y="44217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40404">
                      <a:alpha val="0"/>
                    </a:srgbClr>
                  </a:gs>
                  <a:gs pos="100000">
                    <a:srgbClr val="040404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1731342" y="2070292"/>
                <a:ext cx="290146" cy="422171"/>
              </a:xfrm>
              <a:custGeom>
                <a:avLst/>
                <a:gdLst/>
                <a:ahLst/>
                <a:cxnLst/>
                <a:rect l="l" t="t" r="r" b="b"/>
                <a:pathLst>
                  <a:path w="290146" h="422171">
                    <a:moveTo>
                      <a:pt x="0" y="0"/>
                    </a:moveTo>
                    <a:lnTo>
                      <a:pt x="290146" y="0"/>
                    </a:lnTo>
                    <a:lnTo>
                      <a:pt x="290146" y="422171"/>
                    </a:lnTo>
                    <a:lnTo>
                      <a:pt x="0" y="4221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6786156" y="2065476"/>
                <a:ext cx="296766" cy="431803"/>
              </a:xfrm>
              <a:custGeom>
                <a:avLst/>
                <a:gdLst/>
                <a:ahLst/>
                <a:cxnLst/>
                <a:rect l="l" t="t" r="r" b="b"/>
                <a:pathLst>
                  <a:path w="296766" h="431803">
                    <a:moveTo>
                      <a:pt x="0" y="0"/>
                    </a:moveTo>
                    <a:lnTo>
                      <a:pt x="296766" y="0"/>
                    </a:lnTo>
                    <a:lnTo>
                      <a:pt x="296766" y="431803"/>
                    </a:lnTo>
                    <a:lnTo>
                      <a:pt x="0" y="4318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5644700" y="2026502"/>
                <a:ext cx="527865" cy="673432"/>
              </a:xfrm>
              <a:custGeom>
                <a:avLst/>
                <a:gdLst/>
                <a:ahLst/>
                <a:cxnLst/>
                <a:rect l="l" t="t" r="r" b="b"/>
                <a:pathLst>
                  <a:path w="527865" h="673432">
                    <a:moveTo>
                      <a:pt x="0" y="0"/>
                    </a:moveTo>
                    <a:lnTo>
                      <a:pt x="527866" y="0"/>
                    </a:lnTo>
                    <a:lnTo>
                      <a:pt x="527866" y="673431"/>
                    </a:lnTo>
                    <a:lnTo>
                      <a:pt x="0" y="6734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 t="-89918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425679" y="2085778"/>
                <a:ext cx="516248" cy="658610"/>
              </a:xfrm>
              <a:custGeom>
                <a:avLst/>
                <a:gdLst/>
                <a:ahLst/>
                <a:cxnLst/>
                <a:rect l="l" t="t" r="r" b="b"/>
                <a:pathLst>
                  <a:path w="516248" h="658610">
                    <a:moveTo>
                      <a:pt x="0" y="0"/>
                    </a:moveTo>
                    <a:lnTo>
                      <a:pt x="516248" y="0"/>
                    </a:lnTo>
                    <a:lnTo>
                      <a:pt x="516248" y="658610"/>
                    </a:lnTo>
                    <a:lnTo>
                      <a:pt x="0" y="65861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 t="-89918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HALLOWEEN"/>
              <p:cNvSpPr txBox="1"/>
              <p:nvPr/>
            </p:nvSpPr>
            <p:spPr>
              <a:xfrm>
                <a:off x="425941" y="568802"/>
                <a:ext cx="6708117" cy="199516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2950" spc="-401" dirty="0">
                    <a:solidFill>
                      <a:srgbClr val="FFE6A5"/>
                    </a:solidFill>
                    <a:latin typeface="Anton"/>
                    <a:ea typeface="Anton"/>
                    <a:cs typeface="Anton"/>
                    <a:sym typeface="Anton"/>
                  </a:rPr>
                  <a:t>HALLOWEEN      </a:t>
                </a:r>
              </a:p>
            </p:txBody>
          </p:sp>
          <p:sp>
            <p:nvSpPr>
              <p:cNvPr id="55" name="DRESS CODE: BLACK, RED, WHITE, ORANGE"/>
              <p:cNvSpPr txBox="1"/>
              <p:nvPr/>
            </p:nvSpPr>
            <p:spPr>
              <a:xfrm>
                <a:off x="4786333" y="448332"/>
                <a:ext cx="2347725" cy="1245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/>
                <a:r>
                  <a:rPr lang="en-US" sz="800" dirty="0">
                    <a:solidFill>
                      <a:srgbClr val="FFE6A5"/>
                    </a:solidFill>
                    <a:latin typeface="Roboto Mono"/>
                    <a:ea typeface="Roboto Mono"/>
                    <a:cs typeface="Roboto Mono"/>
                    <a:sym typeface="Roboto Mono"/>
                  </a:rPr>
                  <a:t>DRESS CODE: </a:t>
                </a:r>
                <a:r>
                  <a:rPr lang="en-US" sz="800" dirty="0">
                    <a:solidFill>
                      <a:srgbClr val="FFE6A5"/>
                    </a:solidFill>
                    <a:latin typeface="Roboto Mono Bold"/>
                    <a:ea typeface="Roboto Mono Bold"/>
                    <a:cs typeface="Roboto Mono Bold"/>
                    <a:sym typeface="Roboto Mono Bold"/>
                  </a:rPr>
                  <a:t>BLACK, RED, WHITE, ORANGE</a:t>
                </a:r>
              </a:p>
            </p:txBody>
          </p:sp>
          <p:sp>
            <p:nvSpPr>
              <p:cNvPr id="53" name="OCTOBER 31 - 10.30 PM"/>
              <p:cNvSpPr txBox="1"/>
              <p:nvPr/>
            </p:nvSpPr>
            <p:spPr>
              <a:xfrm>
                <a:off x="2652561" y="441343"/>
                <a:ext cx="2254877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FE6A5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  <a:cs typeface="Roboto Mono Bold"/>
                    <a:sym typeface="Roboto Mono Bold"/>
                  </a:rPr>
                  <a:t>OCTOBER 31 - 10.30 PM</a:t>
                </a:r>
              </a:p>
            </p:txBody>
          </p:sp>
          <p:sp>
            <p:nvSpPr>
              <p:cNvPr id="54" name="123 ANYWHERE ST., ANY CITY, ST 12345"/>
              <p:cNvSpPr txBox="1"/>
              <p:nvPr/>
            </p:nvSpPr>
            <p:spPr>
              <a:xfrm>
                <a:off x="425941" y="448332"/>
                <a:ext cx="2254481" cy="1245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800" b="1" dirty="0">
                    <a:solidFill>
                      <a:srgbClr val="FFE6A5"/>
                    </a:solidFill>
                    <a:latin typeface="Roboto Mono" panose="00000009000000000000" pitchFamily="49" charset="0"/>
                    <a:ea typeface="Roboto Mono" panose="00000009000000000000" pitchFamily="49" charset="0"/>
                    <a:cs typeface="Roboto Mono Bold"/>
                    <a:sym typeface="Roboto Mono Bold"/>
                  </a:rPr>
                  <a:t>123 ANYWHERE ST., ANY CITY, ST 12345</a:t>
                </a: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2325691" y="1125166"/>
                <a:ext cx="2908619" cy="3509646"/>
              </a:xfrm>
              <a:custGeom>
                <a:avLst/>
                <a:gdLst/>
                <a:ahLst/>
                <a:cxnLst/>
                <a:rect l="l" t="t" r="r" b="b"/>
                <a:pathLst>
                  <a:path w="2908619" h="3509646">
                    <a:moveTo>
                      <a:pt x="0" y="0"/>
                    </a:moveTo>
                    <a:lnTo>
                      <a:pt x="2908618" y="0"/>
                    </a:lnTo>
                    <a:lnTo>
                      <a:pt x="2908618" y="3509645"/>
                    </a:lnTo>
                    <a:lnTo>
                      <a:pt x="0" y="350964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FC26290-57E6-0289-8946-AC8B4FD41225}"/>
                </a:ext>
              </a:extLst>
            </p:cNvPr>
            <p:cNvGrpSpPr/>
            <p:nvPr/>
          </p:nvGrpSpPr>
          <p:grpSpPr>
            <a:xfrm>
              <a:off x="425941" y="4028550"/>
              <a:ext cx="6708117" cy="6232746"/>
              <a:chOff x="425941" y="4028550"/>
              <a:chExt cx="6708117" cy="623274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425941" y="4355837"/>
                <a:ext cx="6708117" cy="5900700"/>
              </a:xfrm>
              <a:custGeom>
                <a:avLst/>
                <a:gdLst/>
                <a:ahLst/>
                <a:cxnLst/>
                <a:rect l="l" t="t" r="r" b="b"/>
                <a:pathLst>
                  <a:path w="2404038" h="2114677">
                    <a:moveTo>
                      <a:pt x="0" y="0"/>
                    </a:moveTo>
                    <a:lnTo>
                      <a:pt x="2404038" y="0"/>
                    </a:lnTo>
                    <a:lnTo>
                      <a:pt x="2404038" y="2114677"/>
                    </a:lnTo>
                    <a:lnTo>
                      <a:pt x="0" y="2114677"/>
                    </a:lnTo>
                    <a:close/>
                  </a:path>
                </a:pathLst>
              </a:custGeom>
              <a:solidFill>
                <a:srgbClr val="FFE6A5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425941" y="4028550"/>
                <a:ext cx="6708117" cy="332050"/>
              </a:xfrm>
              <a:custGeom>
                <a:avLst/>
                <a:gdLst/>
                <a:ahLst/>
                <a:cxnLst/>
                <a:rect l="l" t="t" r="r" b="b"/>
                <a:pathLst>
                  <a:path w="2404038" h="118999">
                    <a:moveTo>
                      <a:pt x="0" y="0"/>
                    </a:moveTo>
                    <a:lnTo>
                      <a:pt x="2404038" y="0"/>
                    </a:lnTo>
                    <a:lnTo>
                      <a:pt x="2404038" y="118999"/>
                    </a:lnTo>
                    <a:lnTo>
                      <a:pt x="0" y="118999"/>
                    </a:lnTo>
                    <a:close/>
                  </a:path>
                </a:pathLst>
              </a:custGeom>
              <a:solidFill>
                <a:srgbClr val="04040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 flipV="1">
                <a:off x="425941" y="6324323"/>
                <a:ext cx="6708117" cy="0"/>
              </a:xfrm>
              <a:prstGeom prst="line">
                <a:avLst/>
              </a:prstGeom>
              <a:ln w="9525" cap="flat">
                <a:solidFill>
                  <a:srgbClr val="040404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 flipV="1">
                <a:off x="425941" y="8288047"/>
                <a:ext cx="6708117" cy="0"/>
              </a:xfrm>
              <a:prstGeom prst="line">
                <a:avLst/>
              </a:prstGeom>
              <a:ln w="9525" cap="flat">
                <a:solidFill>
                  <a:srgbClr val="040404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 flipV="1">
                <a:off x="425941" y="5015174"/>
                <a:ext cx="6708117" cy="0"/>
              </a:xfrm>
              <a:prstGeom prst="line">
                <a:avLst/>
              </a:prstGeom>
              <a:ln w="9525" cap="flat">
                <a:solidFill>
                  <a:srgbClr val="040404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 flipV="1">
                <a:off x="425941" y="6978898"/>
                <a:ext cx="6708117" cy="0"/>
              </a:xfrm>
              <a:prstGeom prst="line">
                <a:avLst/>
              </a:prstGeom>
              <a:ln w="9525" cap="flat">
                <a:solidFill>
                  <a:srgbClr val="040404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 flipV="1">
                <a:off x="425941" y="8942622"/>
                <a:ext cx="6708117" cy="0"/>
              </a:xfrm>
              <a:prstGeom prst="line">
                <a:avLst/>
              </a:prstGeom>
              <a:ln w="9525" cap="flat">
                <a:solidFill>
                  <a:srgbClr val="040404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 flipV="1">
                <a:off x="425941" y="5669749"/>
                <a:ext cx="6708117" cy="0"/>
              </a:xfrm>
              <a:prstGeom prst="line">
                <a:avLst/>
              </a:prstGeom>
              <a:ln w="9525" cap="flat">
                <a:solidFill>
                  <a:srgbClr val="040404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 flipV="1">
                <a:off x="425941" y="7633473"/>
                <a:ext cx="6708117" cy="0"/>
              </a:xfrm>
              <a:prstGeom prst="line">
                <a:avLst/>
              </a:prstGeom>
              <a:ln w="9525" cap="flat">
                <a:solidFill>
                  <a:srgbClr val="040404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 flipV="1">
                <a:off x="425941" y="9597196"/>
                <a:ext cx="6708117" cy="0"/>
              </a:xfrm>
              <a:prstGeom prst="line">
                <a:avLst/>
              </a:prstGeom>
              <a:ln w="9525" cap="flat">
                <a:solidFill>
                  <a:srgbClr val="040404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 flipV="1">
                <a:off x="425941" y="4687887"/>
                <a:ext cx="6708117" cy="0"/>
              </a:xfrm>
              <a:prstGeom prst="line">
                <a:avLst/>
              </a:prstGeom>
              <a:ln w="9525" cap="flat">
                <a:solidFill>
                  <a:srgbClr val="040404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 flipV="1">
                <a:off x="425941" y="6651611"/>
                <a:ext cx="6708117" cy="0"/>
              </a:xfrm>
              <a:prstGeom prst="line">
                <a:avLst/>
              </a:prstGeom>
              <a:ln w="9525" cap="flat">
                <a:solidFill>
                  <a:srgbClr val="040404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 flipV="1">
                <a:off x="425941" y="8615334"/>
                <a:ext cx="6708117" cy="0"/>
              </a:xfrm>
              <a:prstGeom prst="line">
                <a:avLst/>
              </a:prstGeom>
              <a:ln w="9525" cap="flat">
                <a:solidFill>
                  <a:srgbClr val="040404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 flipV="1">
                <a:off x="425941" y="5342461"/>
                <a:ext cx="6708117" cy="0"/>
              </a:xfrm>
              <a:prstGeom prst="line">
                <a:avLst/>
              </a:prstGeom>
              <a:ln w="9525" cap="flat">
                <a:solidFill>
                  <a:srgbClr val="040404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 flipV="1">
                <a:off x="425941" y="7306185"/>
                <a:ext cx="6708117" cy="0"/>
              </a:xfrm>
              <a:prstGeom prst="line">
                <a:avLst/>
              </a:prstGeom>
              <a:ln w="9525" cap="flat">
                <a:solidFill>
                  <a:srgbClr val="040404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 flipV="1">
                <a:off x="425941" y="9269909"/>
                <a:ext cx="6708117" cy="0"/>
              </a:xfrm>
              <a:prstGeom prst="line">
                <a:avLst/>
              </a:prstGeom>
              <a:ln w="9525" cap="flat">
                <a:solidFill>
                  <a:srgbClr val="040404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 flipV="1">
                <a:off x="425941" y="5997036"/>
                <a:ext cx="6708117" cy="0"/>
              </a:xfrm>
              <a:prstGeom prst="line">
                <a:avLst/>
              </a:prstGeom>
              <a:ln w="9525" cap="flat">
                <a:solidFill>
                  <a:srgbClr val="040404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 flipV="1">
                <a:off x="425941" y="7960760"/>
                <a:ext cx="6708117" cy="0"/>
              </a:xfrm>
              <a:prstGeom prst="line">
                <a:avLst/>
              </a:prstGeom>
              <a:ln w="9525" cap="flat">
                <a:solidFill>
                  <a:srgbClr val="040404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 flipV="1">
                <a:off x="425941" y="9924484"/>
                <a:ext cx="6708117" cy="0"/>
              </a:xfrm>
              <a:prstGeom prst="line">
                <a:avLst/>
              </a:prstGeom>
              <a:ln w="9525" cap="flat">
                <a:solidFill>
                  <a:srgbClr val="040404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 flipH="1">
                <a:off x="2105352" y="4353456"/>
                <a:ext cx="0" cy="5905459"/>
              </a:xfrm>
              <a:prstGeom prst="line">
                <a:avLst/>
              </a:prstGeom>
              <a:ln w="9525" cap="flat">
                <a:solidFill>
                  <a:srgbClr val="040404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 flipH="1">
                <a:off x="3528000" y="4353456"/>
                <a:ext cx="0" cy="5905459"/>
              </a:xfrm>
              <a:prstGeom prst="line">
                <a:avLst/>
              </a:prstGeom>
              <a:ln w="9525" cap="flat">
                <a:solidFill>
                  <a:srgbClr val="040404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5229547" y="4351074"/>
                <a:ext cx="0" cy="5910222"/>
              </a:xfrm>
              <a:prstGeom prst="line">
                <a:avLst/>
              </a:prstGeom>
              <a:ln w="9525" cap="flat">
                <a:solidFill>
                  <a:srgbClr val="040404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Potluck Contribution"/>
              <p:cNvSpPr txBox="1"/>
              <p:nvPr/>
            </p:nvSpPr>
            <p:spPr>
              <a:xfrm>
                <a:off x="5461930" y="4133020"/>
                <a:ext cx="1434983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E6A5"/>
                    </a:solidFill>
                    <a:latin typeface="Roboto Mono"/>
                    <a:ea typeface="Roboto Mono"/>
                    <a:cs typeface="Roboto Mono"/>
                    <a:sym typeface="Roboto Mono"/>
                  </a:rPr>
                  <a:t>Potluck Contribution</a:t>
                </a:r>
              </a:p>
            </p:txBody>
          </p:sp>
          <p:sp>
            <p:nvSpPr>
              <p:cNvPr id="51" name="Costume Theme"/>
              <p:cNvSpPr txBox="1"/>
              <p:nvPr/>
            </p:nvSpPr>
            <p:spPr>
              <a:xfrm>
                <a:off x="3919202" y="4133020"/>
                <a:ext cx="919143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E6A5"/>
                    </a:solidFill>
                    <a:latin typeface="Roboto Mono"/>
                    <a:ea typeface="Roboto Mono"/>
                    <a:cs typeface="Roboto Mono"/>
                    <a:sym typeface="Roboto Mono"/>
                  </a:rPr>
                  <a:t>Costume Theme</a:t>
                </a:r>
              </a:p>
            </p:txBody>
          </p:sp>
          <p:sp>
            <p:nvSpPr>
              <p:cNvPr id="50" name="Phone"/>
              <p:cNvSpPr txBox="1"/>
              <p:nvPr/>
            </p:nvSpPr>
            <p:spPr>
              <a:xfrm>
                <a:off x="2447453" y="4133020"/>
                <a:ext cx="738446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E6A5"/>
                    </a:solidFill>
                    <a:latin typeface="Roboto Mono"/>
                    <a:ea typeface="Roboto Mono"/>
                    <a:cs typeface="Roboto Mono"/>
                    <a:sym typeface="Roboto Mono"/>
                  </a:rPr>
                  <a:t>Phone</a:t>
                </a:r>
              </a:p>
            </p:txBody>
          </p:sp>
          <p:sp>
            <p:nvSpPr>
              <p:cNvPr id="49" name="Name"/>
              <p:cNvSpPr txBox="1"/>
              <p:nvPr/>
            </p:nvSpPr>
            <p:spPr>
              <a:xfrm>
                <a:off x="759825" y="4133020"/>
                <a:ext cx="1016406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E6A5"/>
                    </a:solidFill>
                    <a:latin typeface="Roboto Mono"/>
                    <a:ea typeface="Roboto Mono"/>
                    <a:cs typeface="Roboto Mono"/>
                    <a:sym typeface="Roboto Mono"/>
                  </a:rPr>
                  <a:t>Name</a:t>
                </a:r>
              </a:p>
            </p:txBody>
          </p:sp>
        </p:grpSp>
        <p:sp>
          <p:nvSpPr>
            <p:cNvPr id="48" name="QuickSignup"/>
            <p:cNvSpPr/>
            <p:nvPr/>
          </p:nvSpPr>
          <p:spPr>
            <a:xfrm>
              <a:off x="3449549" y="10364916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8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Roboto Mono</vt:lpstr>
      <vt:lpstr>Anton</vt:lpstr>
      <vt:lpstr>Arial</vt:lpstr>
      <vt:lpstr>Calibri</vt:lpstr>
      <vt:lpstr>Aptos</vt:lpstr>
      <vt:lpstr>Roboto Mono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Hoang Anh</cp:lastModifiedBy>
  <cp:revision>37</cp:revision>
  <dcterms:created xsi:type="dcterms:W3CDTF">2006-08-16T00:00:00Z</dcterms:created>
  <dcterms:modified xsi:type="dcterms:W3CDTF">2024-07-12T02:10:05Z</dcterms:modified>
  <dc:identifier>DAGKpvvVIT8</dc:identifier>
</cp:coreProperties>
</file>