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65" r:id="rId2"/>
  </p:sldIdLst>
  <p:sldSz cx="7556500" cy="10693400"/>
  <p:notesSz cx="6858000" cy="9144000"/>
  <p:embeddedFontLst>
    <p:embeddedFont>
      <p:font typeface="Butcherman" panose="02000000000000000000" pitchFamily="2" charset="0"/>
      <p:regular r:id="rId4"/>
    </p:embeddedFont>
    <p:embeddedFont>
      <p:font typeface="Mansalva" pitchFamily="2" charset="0"/>
      <p:regular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3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91" autoAdjust="0"/>
    <p:restoredTop sz="94622" autoAdjust="0"/>
  </p:normalViewPr>
  <p:slideViewPr>
    <p:cSldViewPr>
      <p:cViewPr varScale="1">
        <p:scale>
          <a:sx n="68" d="100"/>
          <a:sy n="68" d="100"/>
        </p:scale>
        <p:origin x="333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2.fntdata"/><Relationship Id="rId4" Type="http://schemas.openxmlformats.org/officeDocument/2006/relationships/font" Target="fonts/font1.fntdata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E87CD-268C-4F61-8DAC-4047957DD71E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19912-FAE0-4520-84F7-5AC39C2E5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03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0F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Halloween Party #3">
            <a:extLst>
              <a:ext uri="{FF2B5EF4-FFF2-40B4-BE49-F238E27FC236}">
                <a16:creationId xmlns:a16="http://schemas.microsoft.com/office/drawing/2014/main" id="{8926095C-5FD1-3D8C-2747-CE9EC5097E8E}"/>
              </a:ext>
            </a:extLst>
          </p:cNvPr>
          <p:cNvGrpSpPr/>
          <p:nvPr/>
        </p:nvGrpSpPr>
        <p:grpSpPr>
          <a:xfrm>
            <a:off x="-2" y="531661"/>
            <a:ext cx="7547084" cy="10161739"/>
            <a:chOff x="-2" y="531661"/>
            <a:chExt cx="7547084" cy="10161739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9E4EEA56-49A0-4808-4BB2-6AE2C83CE45D}"/>
                </a:ext>
              </a:extLst>
            </p:cNvPr>
            <p:cNvGrpSpPr/>
            <p:nvPr/>
          </p:nvGrpSpPr>
          <p:grpSpPr>
            <a:xfrm>
              <a:off x="-2" y="531661"/>
              <a:ext cx="7547084" cy="10161739"/>
              <a:chOff x="-2" y="531661"/>
              <a:chExt cx="7547084" cy="10161739"/>
            </a:xfrm>
          </p:grpSpPr>
          <p:sp>
            <p:nvSpPr>
              <p:cNvPr id="5" name="Freeform 5"/>
              <p:cNvSpPr/>
              <p:nvPr/>
            </p:nvSpPr>
            <p:spPr>
              <a:xfrm flipH="1">
                <a:off x="0" y="531661"/>
                <a:ext cx="1843118" cy="2326088"/>
              </a:xfrm>
              <a:custGeom>
                <a:avLst/>
                <a:gdLst/>
                <a:ahLst/>
                <a:cxnLst/>
                <a:rect l="l" t="t" r="r" b="b"/>
                <a:pathLst>
                  <a:path w="2000436" h="2326088">
                    <a:moveTo>
                      <a:pt x="2000435" y="0"/>
                    </a:moveTo>
                    <a:lnTo>
                      <a:pt x="0" y="0"/>
                    </a:lnTo>
                    <a:lnTo>
                      <a:pt x="0" y="2326088"/>
                    </a:lnTo>
                    <a:lnTo>
                      <a:pt x="2000435" y="2326088"/>
                    </a:lnTo>
                    <a:lnTo>
                      <a:pt x="2000435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r="-8535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" name="Freeform 6"/>
              <p:cNvSpPr/>
              <p:nvPr/>
            </p:nvSpPr>
            <p:spPr>
              <a:xfrm>
                <a:off x="5716883" y="531661"/>
                <a:ext cx="1830199" cy="2326088"/>
              </a:xfrm>
              <a:custGeom>
                <a:avLst/>
                <a:gdLst/>
                <a:ahLst/>
                <a:cxnLst/>
                <a:rect l="l" t="t" r="r" b="b"/>
                <a:pathLst>
                  <a:path w="2000436" h="2326088">
                    <a:moveTo>
                      <a:pt x="0" y="0"/>
                    </a:moveTo>
                    <a:lnTo>
                      <a:pt x="2000435" y="0"/>
                    </a:lnTo>
                    <a:lnTo>
                      <a:pt x="2000435" y="2326088"/>
                    </a:lnTo>
                    <a:lnTo>
                      <a:pt x="0" y="232608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r="-9302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" name="Freeform 8"/>
              <p:cNvSpPr/>
              <p:nvPr/>
            </p:nvSpPr>
            <p:spPr>
              <a:xfrm>
                <a:off x="6378523" y="8354083"/>
                <a:ext cx="1168557" cy="2339317"/>
              </a:xfrm>
              <a:custGeom>
                <a:avLst/>
                <a:gdLst/>
                <a:ahLst/>
                <a:cxnLst/>
                <a:rect l="l" t="t" r="r" b="b"/>
                <a:pathLst>
                  <a:path w="2094336" h="5702400">
                    <a:moveTo>
                      <a:pt x="0" y="0"/>
                    </a:moveTo>
                    <a:lnTo>
                      <a:pt x="2094336" y="0"/>
                    </a:lnTo>
                    <a:lnTo>
                      <a:pt x="2094336" y="5702400"/>
                    </a:lnTo>
                    <a:lnTo>
                      <a:pt x="0" y="57024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 r="-34418" b="-82823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" name="Freeform 9"/>
              <p:cNvSpPr/>
              <p:nvPr/>
            </p:nvSpPr>
            <p:spPr>
              <a:xfrm flipH="1">
                <a:off x="-2" y="8354083"/>
                <a:ext cx="1181477" cy="2339317"/>
              </a:xfrm>
              <a:custGeom>
                <a:avLst/>
                <a:gdLst/>
                <a:ahLst/>
                <a:cxnLst/>
                <a:rect l="l" t="t" r="r" b="b"/>
                <a:pathLst>
                  <a:path w="2094336" h="5702400">
                    <a:moveTo>
                      <a:pt x="2094336" y="0"/>
                    </a:moveTo>
                    <a:lnTo>
                      <a:pt x="0" y="0"/>
                    </a:lnTo>
                    <a:lnTo>
                      <a:pt x="0" y="5702400"/>
                    </a:lnTo>
                    <a:lnTo>
                      <a:pt x="2094336" y="5702400"/>
                    </a:lnTo>
                    <a:lnTo>
                      <a:pt x="2094336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 r="-32948" b="-82823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11346647-E418-843B-A6BC-819CF673308A}"/>
                </a:ext>
              </a:extLst>
            </p:cNvPr>
            <p:cNvGrpSpPr/>
            <p:nvPr/>
          </p:nvGrpSpPr>
          <p:grpSpPr>
            <a:xfrm>
              <a:off x="349644" y="2499883"/>
              <a:ext cx="6860712" cy="7851998"/>
              <a:chOff x="349644" y="2499883"/>
              <a:chExt cx="6860712" cy="7851998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349644" y="2632519"/>
                <a:ext cx="6860712" cy="7719362"/>
              </a:xfrm>
              <a:custGeom>
                <a:avLst/>
                <a:gdLst/>
                <a:ahLst/>
                <a:cxnLst/>
                <a:rect l="l" t="t" r="r" b="b"/>
                <a:pathLst>
                  <a:path w="13641265" h="15082603">
                    <a:moveTo>
                      <a:pt x="0" y="0"/>
                    </a:moveTo>
                    <a:lnTo>
                      <a:pt x="13641265" y="0"/>
                    </a:lnTo>
                    <a:lnTo>
                      <a:pt x="13641265" y="15082603"/>
                    </a:lnTo>
                    <a:lnTo>
                      <a:pt x="0" y="15082603"/>
                    </a:lnTo>
                    <a:close/>
                  </a:path>
                </a:pathLst>
              </a:custGeom>
              <a:solidFill>
                <a:srgbClr val="E8F2F3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AutoShape 12"/>
              <p:cNvSpPr/>
              <p:nvPr/>
            </p:nvSpPr>
            <p:spPr>
              <a:xfrm>
                <a:off x="349644" y="9324717"/>
                <a:ext cx="6860712" cy="0"/>
              </a:xfrm>
              <a:prstGeom prst="line">
                <a:avLst/>
              </a:prstGeom>
              <a:ln w="9525" cap="flat">
                <a:solidFill>
                  <a:srgbClr val="040F22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AutoShape 13"/>
              <p:cNvSpPr/>
              <p:nvPr/>
            </p:nvSpPr>
            <p:spPr>
              <a:xfrm>
                <a:off x="349644" y="9667108"/>
                <a:ext cx="6860712" cy="0"/>
              </a:xfrm>
              <a:prstGeom prst="line">
                <a:avLst/>
              </a:prstGeom>
              <a:ln w="9525" cap="flat">
                <a:solidFill>
                  <a:srgbClr val="040F22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AutoShape 14"/>
              <p:cNvSpPr/>
              <p:nvPr/>
            </p:nvSpPr>
            <p:spPr>
              <a:xfrm>
                <a:off x="349644" y="10009499"/>
                <a:ext cx="6860712" cy="0"/>
              </a:xfrm>
              <a:prstGeom prst="line">
                <a:avLst/>
              </a:prstGeom>
              <a:ln w="9525" cap="flat">
                <a:solidFill>
                  <a:srgbClr val="040F22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AutoShape 15"/>
              <p:cNvSpPr/>
              <p:nvPr/>
            </p:nvSpPr>
            <p:spPr>
              <a:xfrm>
                <a:off x="349644" y="3161679"/>
                <a:ext cx="6860712" cy="0"/>
              </a:xfrm>
              <a:prstGeom prst="line">
                <a:avLst/>
              </a:prstGeom>
              <a:ln w="9525" cap="flat">
                <a:solidFill>
                  <a:srgbClr val="040F22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AutoShape 16"/>
              <p:cNvSpPr/>
              <p:nvPr/>
            </p:nvSpPr>
            <p:spPr>
              <a:xfrm>
                <a:off x="2261834" y="2819288"/>
                <a:ext cx="0" cy="7532593"/>
              </a:xfrm>
              <a:prstGeom prst="line">
                <a:avLst/>
              </a:prstGeom>
              <a:ln w="9525" cap="flat">
                <a:solidFill>
                  <a:srgbClr val="040F22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AutoShape 17"/>
              <p:cNvSpPr/>
              <p:nvPr/>
            </p:nvSpPr>
            <p:spPr>
              <a:xfrm>
                <a:off x="4284768" y="2819288"/>
                <a:ext cx="0" cy="7532593"/>
              </a:xfrm>
              <a:prstGeom prst="line">
                <a:avLst/>
              </a:prstGeom>
              <a:ln w="9525" cap="flat">
                <a:solidFill>
                  <a:srgbClr val="040F22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" name="AutoShape 18"/>
              <p:cNvSpPr/>
              <p:nvPr/>
            </p:nvSpPr>
            <p:spPr>
              <a:xfrm>
                <a:off x="349644" y="3504070"/>
                <a:ext cx="6860712" cy="0"/>
              </a:xfrm>
              <a:prstGeom prst="line">
                <a:avLst/>
              </a:prstGeom>
              <a:ln w="9525" cap="flat">
                <a:solidFill>
                  <a:srgbClr val="040F22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" name="AutoShape 19"/>
              <p:cNvSpPr/>
              <p:nvPr/>
            </p:nvSpPr>
            <p:spPr>
              <a:xfrm>
                <a:off x="349644" y="3846461"/>
                <a:ext cx="6860712" cy="0"/>
              </a:xfrm>
              <a:prstGeom prst="line">
                <a:avLst/>
              </a:prstGeom>
              <a:ln w="9525" cap="flat">
                <a:solidFill>
                  <a:srgbClr val="040F22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" name="AutoShape 20"/>
              <p:cNvSpPr/>
              <p:nvPr/>
            </p:nvSpPr>
            <p:spPr>
              <a:xfrm>
                <a:off x="349644" y="4188852"/>
                <a:ext cx="6860712" cy="0"/>
              </a:xfrm>
              <a:prstGeom prst="line">
                <a:avLst/>
              </a:prstGeom>
              <a:ln w="9525" cap="flat">
                <a:solidFill>
                  <a:srgbClr val="040F22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" name="AutoShape 21"/>
              <p:cNvSpPr/>
              <p:nvPr/>
            </p:nvSpPr>
            <p:spPr>
              <a:xfrm>
                <a:off x="349644" y="4531243"/>
                <a:ext cx="6860712" cy="0"/>
              </a:xfrm>
              <a:prstGeom prst="line">
                <a:avLst/>
              </a:prstGeom>
              <a:ln w="9525" cap="flat">
                <a:solidFill>
                  <a:srgbClr val="040F22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" name="AutoShape 22"/>
              <p:cNvSpPr/>
              <p:nvPr/>
            </p:nvSpPr>
            <p:spPr>
              <a:xfrm>
                <a:off x="349644" y="4873634"/>
                <a:ext cx="6860712" cy="0"/>
              </a:xfrm>
              <a:prstGeom prst="line">
                <a:avLst/>
              </a:prstGeom>
              <a:ln w="9525" cap="flat">
                <a:solidFill>
                  <a:srgbClr val="040F22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AutoShape 23"/>
              <p:cNvSpPr/>
              <p:nvPr/>
            </p:nvSpPr>
            <p:spPr>
              <a:xfrm>
                <a:off x="349644" y="5216025"/>
                <a:ext cx="6860712" cy="0"/>
              </a:xfrm>
              <a:prstGeom prst="line">
                <a:avLst/>
              </a:prstGeom>
              <a:ln w="9525" cap="flat">
                <a:solidFill>
                  <a:srgbClr val="040F22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" name="AutoShape 24"/>
              <p:cNvSpPr/>
              <p:nvPr/>
            </p:nvSpPr>
            <p:spPr>
              <a:xfrm>
                <a:off x="349644" y="5558416"/>
                <a:ext cx="6860712" cy="0"/>
              </a:xfrm>
              <a:prstGeom prst="line">
                <a:avLst/>
              </a:prstGeom>
              <a:ln w="9525" cap="flat">
                <a:solidFill>
                  <a:srgbClr val="040F22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" name="AutoShape 25"/>
              <p:cNvSpPr/>
              <p:nvPr/>
            </p:nvSpPr>
            <p:spPr>
              <a:xfrm>
                <a:off x="349644" y="5900807"/>
                <a:ext cx="6860712" cy="0"/>
              </a:xfrm>
              <a:prstGeom prst="line">
                <a:avLst/>
              </a:prstGeom>
              <a:ln w="9525" cap="flat">
                <a:solidFill>
                  <a:srgbClr val="040F22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" name="AutoShape 26"/>
              <p:cNvSpPr/>
              <p:nvPr/>
            </p:nvSpPr>
            <p:spPr>
              <a:xfrm>
                <a:off x="349644" y="6243198"/>
                <a:ext cx="6860712" cy="0"/>
              </a:xfrm>
              <a:prstGeom prst="line">
                <a:avLst/>
              </a:prstGeom>
              <a:ln w="9525" cap="flat">
                <a:solidFill>
                  <a:srgbClr val="040F22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" name="AutoShape 27"/>
              <p:cNvSpPr/>
              <p:nvPr/>
            </p:nvSpPr>
            <p:spPr>
              <a:xfrm>
                <a:off x="349644" y="6585589"/>
                <a:ext cx="6860712" cy="0"/>
              </a:xfrm>
              <a:prstGeom prst="line">
                <a:avLst/>
              </a:prstGeom>
              <a:ln w="9525" cap="flat">
                <a:solidFill>
                  <a:srgbClr val="040F22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" name="AutoShape 28"/>
              <p:cNvSpPr/>
              <p:nvPr/>
            </p:nvSpPr>
            <p:spPr>
              <a:xfrm>
                <a:off x="349644" y="6927980"/>
                <a:ext cx="6860712" cy="0"/>
              </a:xfrm>
              <a:prstGeom prst="line">
                <a:avLst/>
              </a:prstGeom>
              <a:ln w="9525" cap="flat">
                <a:solidFill>
                  <a:srgbClr val="040F22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AutoShape 29"/>
              <p:cNvSpPr/>
              <p:nvPr/>
            </p:nvSpPr>
            <p:spPr>
              <a:xfrm>
                <a:off x="349644" y="7270371"/>
                <a:ext cx="6860712" cy="0"/>
              </a:xfrm>
              <a:prstGeom prst="line">
                <a:avLst/>
              </a:prstGeom>
              <a:ln w="9525" cap="flat">
                <a:solidFill>
                  <a:srgbClr val="040F22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" name="AutoShape 30"/>
              <p:cNvSpPr/>
              <p:nvPr/>
            </p:nvSpPr>
            <p:spPr>
              <a:xfrm>
                <a:off x="349644" y="7612762"/>
                <a:ext cx="6860712" cy="0"/>
              </a:xfrm>
              <a:prstGeom prst="line">
                <a:avLst/>
              </a:prstGeom>
              <a:ln w="9525" cap="flat">
                <a:solidFill>
                  <a:srgbClr val="040F22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AutoShape 31"/>
              <p:cNvSpPr/>
              <p:nvPr/>
            </p:nvSpPr>
            <p:spPr>
              <a:xfrm>
                <a:off x="349644" y="7955153"/>
                <a:ext cx="6860712" cy="0"/>
              </a:xfrm>
              <a:prstGeom prst="line">
                <a:avLst/>
              </a:prstGeom>
              <a:ln w="9525" cap="flat">
                <a:solidFill>
                  <a:srgbClr val="040F22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" name="AutoShape 32"/>
              <p:cNvSpPr/>
              <p:nvPr/>
            </p:nvSpPr>
            <p:spPr>
              <a:xfrm>
                <a:off x="349644" y="8297544"/>
                <a:ext cx="6860712" cy="0"/>
              </a:xfrm>
              <a:prstGeom prst="line">
                <a:avLst/>
              </a:prstGeom>
              <a:ln w="9525" cap="flat">
                <a:solidFill>
                  <a:srgbClr val="040F22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" name="AutoShape 33"/>
              <p:cNvSpPr/>
              <p:nvPr/>
            </p:nvSpPr>
            <p:spPr>
              <a:xfrm>
                <a:off x="349644" y="8639935"/>
                <a:ext cx="6860712" cy="0"/>
              </a:xfrm>
              <a:prstGeom prst="line">
                <a:avLst/>
              </a:prstGeom>
              <a:ln w="9525" cap="flat">
                <a:solidFill>
                  <a:srgbClr val="040F22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" name="AutoShape 34"/>
              <p:cNvSpPr/>
              <p:nvPr/>
            </p:nvSpPr>
            <p:spPr>
              <a:xfrm>
                <a:off x="349644" y="8982326"/>
                <a:ext cx="6860712" cy="0"/>
              </a:xfrm>
              <a:prstGeom prst="line">
                <a:avLst/>
              </a:prstGeom>
              <a:ln w="9525" cap="flat">
                <a:solidFill>
                  <a:srgbClr val="040F22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" name="Freeform 36"/>
              <p:cNvSpPr/>
              <p:nvPr/>
            </p:nvSpPr>
            <p:spPr>
              <a:xfrm>
                <a:off x="349644" y="2499883"/>
                <a:ext cx="6860712" cy="319405"/>
              </a:xfrm>
              <a:custGeom>
                <a:avLst/>
                <a:gdLst/>
                <a:ahLst/>
                <a:cxnLst/>
                <a:rect l="l" t="t" r="r" b="b"/>
                <a:pathLst>
                  <a:path w="13641265" h="635079">
                    <a:moveTo>
                      <a:pt x="0" y="0"/>
                    </a:moveTo>
                    <a:lnTo>
                      <a:pt x="13641265" y="0"/>
                    </a:lnTo>
                    <a:lnTo>
                      <a:pt x="13641265" y="635079"/>
                    </a:lnTo>
                    <a:lnTo>
                      <a:pt x="0" y="635079"/>
                    </a:lnTo>
                    <a:close/>
                  </a:path>
                </a:pathLst>
              </a:custGeom>
              <a:solidFill>
                <a:srgbClr val="04152A"/>
              </a:solid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47" name="Text">
              <a:extLst>
                <a:ext uri="{FF2B5EF4-FFF2-40B4-BE49-F238E27FC236}">
                  <a16:creationId xmlns:a16="http://schemas.microsoft.com/office/drawing/2014/main" id="{317CB341-9E79-A2EF-72EA-1F53FC599798}"/>
                </a:ext>
              </a:extLst>
            </p:cNvPr>
            <p:cNvGrpSpPr/>
            <p:nvPr/>
          </p:nvGrpSpPr>
          <p:grpSpPr>
            <a:xfrm>
              <a:off x="885843" y="541186"/>
              <a:ext cx="5924818" cy="2179955"/>
              <a:chOff x="885843" y="541186"/>
              <a:chExt cx="5924818" cy="2179955"/>
            </a:xfrm>
          </p:grpSpPr>
          <p:sp>
            <p:nvSpPr>
              <p:cNvPr id="39" name="COSTUME IDEA"/>
              <p:cNvSpPr txBox="1"/>
              <p:nvPr/>
            </p:nvSpPr>
            <p:spPr>
              <a:xfrm>
                <a:off x="4679700" y="2598030"/>
                <a:ext cx="2130961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800" spc="163" dirty="0">
                    <a:solidFill>
                      <a:srgbClr val="E8F2F3"/>
                    </a:solidFill>
                    <a:latin typeface="Mansalva"/>
                    <a:ea typeface="Mansalva"/>
                    <a:cs typeface="Mansalva"/>
                    <a:sym typeface="Mansalva"/>
                  </a:rPr>
                  <a:t>COSTUME IDEA</a:t>
                </a:r>
              </a:p>
            </p:txBody>
          </p:sp>
          <p:sp>
            <p:nvSpPr>
              <p:cNvPr id="38" name="PHONE"/>
              <p:cNvSpPr txBox="1"/>
              <p:nvPr/>
            </p:nvSpPr>
            <p:spPr>
              <a:xfrm>
                <a:off x="2603325" y="2598030"/>
                <a:ext cx="1339953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800" spc="163" dirty="0">
                    <a:solidFill>
                      <a:srgbClr val="E8F2F3"/>
                    </a:solidFill>
                    <a:latin typeface="Mansalva"/>
                    <a:ea typeface="Mansalva"/>
                    <a:cs typeface="Mansalva"/>
                    <a:sym typeface="Mansalva"/>
                  </a:rPr>
                  <a:t>PHONE</a:t>
                </a:r>
              </a:p>
            </p:txBody>
          </p:sp>
          <p:sp>
            <p:nvSpPr>
              <p:cNvPr id="40" name="FULL NAME40"/>
              <p:cNvSpPr txBox="1"/>
              <p:nvPr/>
            </p:nvSpPr>
            <p:spPr>
              <a:xfrm>
                <a:off x="885843" y="2598030"/>
                <a:ext cx="844554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800" u="none" strike="noStrike" spc="163" dirty="0">
                    <a:solidFill>
                      <a:srgbClr val="E8F2F3"/>
                    </a:solidFill>
                    <a:latin typeface="Mansalva"/>
                    <a:ea typeface="Mansalva"/>
                    <a:cs typeface="Mansalva"/>
                    <a:sym typeface="Mansalva"/>
                  </a:rPr>
                  <a:t>FULL NAME</a:t>
                </a:r>
              </a:p>
            </p:txBody>
          </p:sp>
          <p:sp>
            <p:nvSpPr>
              <p:cNvPr id="41" name="HALLOWEEN PARTY"/>
              <p:cNvSpPr txBox="1"/>
              <p:nvPr/>
            </p:nvSpPr>
            <p:spPr>
              <a:xfrm>
                <a:off x="1965354" y="650784"/>
                <a:ext cx="3625791" cy="1446550"/>
              </a:xfrm>
              <a:prstGeom prst="rect">
                <a:avLst/>
              </a:prstGeom>
            </p:spPr>
            <p:txBody>
              <a:bodyPr lIns="0" tIns="182880" rIns="0" bIns="0" rtlCol="0" anchor="t">
                <a:spAutoFit/>
              </a:bodyPr>
              <a:lstStyle/>
              <a:p>
                <a:pPr algn="ctr">
                  <a:lnSpc>
                    <a:spcPts val="4800"/>
                  </a:lnSpc>
                </a:pPr>
                <a:r>
                  <a:rPr lang="en-US" sz="4800" dirty="0">
                    <a:solidFill>
                      <a:srgbClr val="E8F2F3"/>
                    </a:solidFill>
                    <a:latin typeface="Butcherman"/>
                    <a:ea typeface="Butcherman"/>
                    <a:cs typeface="Butcherman"/>
                    <a:sym typeface="Butcherman"/>
                  </a:rPr>
                  <a:t>HALLOWEEN PARTY</a:t>
                </a:r>
              </a:p>
            </p:txBody>
          </p:sp>
          <p:sp>
            <p:nvSpPr>
              <p:cNvPr id="42" name="SIGN UP SHEET"/>
              <p:cNvSpPr txBox="1"/>
              <p:nvPr/>
            </p:nvSpPr>
            <p:spPr>
              <a:xfrm>
                <a:off x="2775793" y="541186"/>
                <a:ext cx="2004914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800" spc="163" dirty="0">
                    <a:solidFill>
                      <a:srgbClr val="E8F2F3"/>
                    </a:solidFill>
                    <a:latin typeface="Mansalva"/>
                    <a:ea typeface="Mansalva"/>
                    <a:cs typeface="Mansalva"/>
                    <a:sym typeface="Mansalva"/>
                  </a:rPr>
                  <a:t>SIGN UP SHEET</a:t>
                </a:r>
              </a:p>
            </p:txBody>
          </p:sp>
        </p:grpSp>
        <p:sp>
          <p:nvSpPr>
            <p:cNvPr id="37" name="QuickSignup"/>
            <p:cNvSpPr/>
            <p:nvPr/>
          </p:nvSpPr>
          <p:spPr>
            <a:xfrm>
              <a:off x="3447798" y="10425876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2" y="0"/>
                  </a:lnTo>
                  <a:lnTo>
                    <a:pt x="660902" y="133213"/>
                  </a:lnTo>
                  <a:lnTo>
                    <a:pt x="0" y="13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7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10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Mansalva</vt:lpstr>
      <vt:lpstr>Butcherman</vt:lpstr>
      <vt:lpstr>Calibri</vt:lpstr>
      <vt:lpstr>Arial</vt:lpstr>
      <vt:lpstr>Aptos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(Portrait)</dc:title>
  <dc:creator>Hoang Anh</dc:creator>
  <cp:lastModifiedBy>Hoang Anh</cp:lastModifiedBy>
  <cp:revision>34</cp:revision>
  <dcterms:created xsi:type="dcterms:W3CDTF">2006-08-16T00:00:00Z</dcterms:created>
  <dcterms:modified xsi:type="dcterms:W3CDTF">2024-07-12T02:41:43Z</dcterms:modified>
  <dc:identifier>DAGKpvvVIT8</dc:identifier>
</cp:coreProperties>
</file>