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9" r:id="rId2"/>
  </p:sldIdLst>
  <p:sldSz cx="10693400" cy="7556500"/>
  <p:notesSz cx="6858000" cy="9144000"/>
  <p:embeddedFontLst>
    <p:embeddedFont>
      <p:font typeface="Luckiest Guy" panose="02000506000000020004" pitchFamily="2" charset="0"/>
      <p:regular r:id="rId3"/>
    </p:embeddedFont>
    <p:embeddedFont>
      <p:font typeface="Mansalva" pitchFamily="2" charset="0"/>
      <p:regular r:id="rId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45B54"/>
    <a:srgbClr val="2F2B28"/>
    <a:srgbClr val="6C1D21"/>
    <a:srgbClr val="47A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22" autoAdjust="0"/>
  </p:normalViewPr>
  <p:slideViewPr>
    <p:cSldViewPr>
      <p:cViewPr varScale="1">
        <p:scale>
          <a:sx n="73" d="100"/>
          <a:sy n="73" d="100"/>
        </p:scale>
        <p:origin x="754" y="6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font" Target="fonts/font1.fntdata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font" Target="fonts/font2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B034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Trunk or Treat #1">
            <a:extLst>
              <a:ext uri="{FF2B5EF4-FFF2-40B4-BE49-F238E27FC236}">
                <a16:creationId xmlns:a16="http://schemas.microsoft.com/office/drawing/2014/main" id="{54482C56-1C3C-F26A-A4E4-D3FD0E7C4DD9}"/>
              </a:ext>
            </a:extLst>
          </p:cNvPr>
          <p:cNvGrpSpPr/>
          <p:nvPr/>
        </p:nvGrpSpPr>
        <p:grpSpPr>
          <a:xfrm>
            <a:off x="-3" y="0"/>
            <a:ext cx="10692006" cy="7260346"/>
            <a:chOff x="-3" y="0"/>
            <a:chExt cx="10692006" cy="7260346"/>
          </a:xfrm>
        </p:grpSpPr>
        <p:sp>
          <p:nvSpPr>
            <p:cNvPr id="3" name="Image"/>
            <p:cNvSpPr/>
            <p:nvPr/>
          </p:nvSpPr>
          <p:spPr>
            <a:xfrm>
              <a:off x="0" y="0"/>
              <a:ext cx="10692000" cy="2713484"/>
            </a:xfrm>
            <a:custGeom>
              <a:avLst/>
              <a:gdLst/>
              <a:ahLst/>
              <a:cxnLst/>
              <a:rect l="l" t="t" r="r" b="b"/>
              <a:pathLst>
                <a:path w="10692000" h="2887492">
                  <a:moveTo>
                    <a:pt x="0" y="0"/>
                  </a:moveTo>
                  <a:lnTo>
                    <a:pt x="10692000" y="0"/>
                  </a:lnTo>
                  <a:lnTo>
                    <a:pt x="10692000" y="2887491"/>
                  </a:lnTo>
                  <a:lnTo>
                    <a:pt x="0" y="288749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t="-95185" b="-1831"/>
              </a:stretch>
            </a:blipFill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Gradient Overlay"/>
            <p:cNvSpPr/>
            <p:nvPr/>
          </p:nvSpPr>
          <p:spPr>
            <a:xfrm rot="10800000">
              <a:off x="-3" y="756000"/>
              <a:ext cx="10692003" cy="1997394"/>
            </a:xfrm>
            <a:custGeom>
              <a:avLst/>
              <a:gdLst/>
              <a:ahLst/>
              <a:cxnLst/>
              <a:rect l="l" t="t" r="r" b="b"/>
              <a:pathLst>
                <a:path w="3831772" h="715821">
                  <a:moveTo>
                    <a:pt x="0" y="0"/>
                  </a:moveTo>
                  <a:lnTo>
                    <a:pt x="3831772" y="0"/>
                  </a:lnTo>
                  <a:lnTo>
                    <a:pt x="3831772" y="715821"/>
                  </a:lnTo>
                  <a:lnTo>
                    <a:pt x="0" y="715821"/>
                  </a:lnTo>
                  <a:close/>
                </a:path>
              </a:pathLst>
            </a:custGeom>
            <a:gradFill rotWithShape="1">
              <a:gsLst>
                <a:gs pos="0">
                  <a:srgbClr val="2B034B">
                    <a:alpha val="100000"/>
                  </a:srgbClr>
                </a:gs>
                <a:gs pos="100000">
                  <a:srgbClr val="2B034B">
                    <a:alpha val="0"/>
                  </a:srgbClr>
                </a:gs>
              </a:gsLst>
              <a:lin ang="5400000"/>
            </a:gradFill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" name="Gradient Overlay"/>
            <p:cNvSpPr/>
            <p:nvPr/>
          </p:nvSpPr>
          <p:spPr>
            <a:xfrm>
              <a:off x="0" y="0"/>
              <a:ext cx="10692003" cy="1997394"/>
            </a:xfrm>
            <a:custGeom>
              <a:avLst/>
              <a:gdLst/>
              <a:ahLst/>
              <a:cxnLst/>
              <a:rect l="l" t="t" r="r" b="b"/>
              <a:pathLst>
                <a:path w="3831772" h="715821">
                  <a:moveTo>
                    <a:pt x="0" y="0"/>
                  </a:moveTo>
                  <a:lnTo>
                    <a:pt x="3831772" y="0"/>
                  </a:lnTo>
                  <a:lnTo>
                    <a:pt x="3831772" y="715821"/>
                  </a:lnTo>
                  <a:lnTo>
                    <a:pt x="0" y="715821"/>
                  </a:lnTo>
                  <a:close/>
                </a:path>
              </a:pathLst>
            </a:custGeom>
            <a:gradFill rotWithShape="1">
              <a:gsLst>
                <a:gs pos="0">
                  <a:srgbClr val="2B034B">
                    <a:alpha val="100000"/>
                  </a:srgbClr>
                </a:gs>
                <a:gs pos="100000">
                  <a:srgbClr val="2B034B">
                    <a:alpha val="0"/>
                  </a:srgbClr>
                </a:gs>
              </a:gsLst>
              <a:lin ang="5400000"/>
            </a:gradFill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AD7462EB-A03A-E535-92DB-864D733AEE7C}"/>
                </a:ext>
              </a:extLst>
            </p:cNvPr>
            <p:cNvGrpSpPr/>
            <p:nvPr/>
          </p:nvGrpSpPr>
          <p:grpSpPr>
            <a:xfrm>
              <a:off x="450493" y="501650"/>
              <a:ext cx="9733963" cy="1107251"/>
              <a:chOff x="450493" y="501650"/>
              <a:chExt cx="9733963" cy="1107251"/>
            </a:xfrm>
          </p:grpSpPr>
          <p:sp>
            <p:nvSpPr>
              <p:cNvPr id="11" name="TextBox 11"/>
              <p:cNvSpPr txBox="1"/>
              <p:nvPr/>
            </p:nvSpPr>
            <p:spPr>
              <a:xfrm>
                <a:off x="450493" y="577850"/>
                <a:ext cx="6233052" cy="1031051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l"/>
                <a:r>
                  <a:rPr lang="en-US" sz="6700" spc="-133" dirty="0">
                    <a:solidFill>
                      <a:srgbClr val="FFFFFF">
                        <a:alpha val="89804"/>
                      </a:srgbClr>
                    </a:solidFill>
                    <a:latin typeface="Luckiest Guy"/>
                    <a:ea typeface="Luckiest Guy"/>
                    <a:cs typeface="Luckiest Guy"/>
                    <a:sym typeface="Luckiest Guy"/>
                  </a:rPr>
                  <a:t>Trunk or Treat </a:t>
                </a:r>
              </a:p>
            </p:txBody>
          </p:sp>
          <p:sp>
            <p:nvSpPr>
              <p:cNvPr id="12" name="TextBox 12"/>
              <p:cNvSpPr txBox="1"/>
              <p:nvPr/>
            </p:nvSpPr>
            <p:spPr>
              <a:xfrm>
                <a:off x="500809" y="531596"/>
                <a:ext cx="1870177" cy="184666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l"/>
                <a:r>
                  <a:rPr lang="en-US" sz="1200" spc="-30" dirty="0">
                    <a:solidFill>
                      <a:srgbClr val="FFFFFF">
                        <a:alpha val="69804"/>
                      </a:srgbClr>
                    </a:solidFill>
                    <a:latin typeface="Mansalva"/>
                    <a:ea typeface="Mansalva"/>
                    <a:cs typeface="Mansalva"/>
                    <a:sym typeface="Mansalva"/>
                  </a:rPr>
                  <a:t>Sign up Sheet</a:t>
                </a:r>
              </a:p>
            </p:txBody>
          </p:sp>
          <p:sp>
            <p:nvSpPr>
              <p:cNvPr id="13" name="TextBox 13"/>
              <p:cNvSpPr txBox="1"/>
              <p:nvPr/>
            </p:nvSpPr>
            <p:spPr>
              <a:xfrm>
                <a:off x="8936094" y="501650"/>
                <a:ext cx="1248362" cy="789383"/>
              </a:xfrm>
              <a:prstGeom prst="rect">
                <a:avLst/>
              </a:prstGeom>
            </p:spPr>
            <p:txBody>
              <a:bodyPr lIns="0" tIns="182880" rIns="0" bIns="0" rtlCol="0" anchor="t">
                <a:spAutoFit/>
              </a:bodyPr>
              <a:lstStyle/>
              <a:p>
                <a:pPr algn="r">
                  <a:lnSpc>
                    <a:spcPts val="2293"/>
                  </a:lnSpc>
                </a:pPr>
                <a:r>
                  <a:rPr lang="en-US" sz="2850" spc="-57" dirty="0">
                    <a:solidFill>
                      <a:srgbClr val="FFFFFF">
                        <a:alpha val="89804"/>
                      </a:srgbClr>
                    </a:solidFill>
                    <a:latin typeface="Luckiest Guy"/>
                    <a:ea typeface="Luckiest Guy"/>
                    <a:cs typeface="Luckiest Guy"/>
                    <a:sym typeface="Luckiest Guy"/>
                  </a:rPr>
                  <a:t>Center Park</a:t>
                </a:r>
              </a:p>
            </p:txBody>
          </p:sp>
          <p:sp>
            <p:nvSpPr>
              <p:cNvPr id="14" name="TextBox 14"/>
              <p:cNvSpPr txBox="1"/>
              <p:nvPr/>
            </p:nvSpPr>
            <p:spPr>
              <a:xfrm>
                <a:off x="8426273" y="1313358"/>
                <a:ext cx="1758183" cy="184666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r"/>
                <a:r>
                  <a:rPr lang="en-US" sz="1200" spc="-66" dirty="0">
                    <a:solidFill>
                      <a:srgbClr val="FFFFFF">
                        <a:alpha val="69804"/>
                      </a:srgbClr>
                    </a:solidFill>
                    <a:latin typeface="Mansalva"/>
                    <a:ea typeface="Mansalva"/>
                    <a:cs typeface="Mansalva"/>
                    <a:sym typeface="Mansalva"/>
                  </a:rPr>
                  <a:t>31.10 | 3:00 PM</a:t>
                </a:r>
              </a:p>
            </p:txBody>
          </p:sp>
        </p:grpSp>
        <p:sp>
          <p:nvSpPr>
            <p:cNvPr id="2" name="QuickSignup"/>
            <p:cNvSpPr/>
            <p:nvPr/>
          </p:nvSpPr>
          <p:spPr>
            <a:xfrm>
              <a:off x="9517757" y="7127133"/>
              <a:ext cx="660903" cy="133213"/>
            </a:xfrm>
            <a:custGeom>
              <a:avLst/>
              <a:gdLst/>
              <a:ahLst/>
              <a:cxnLst/>
              <a:rect l="l" t="t" r="r" b="b"/>
              <a:pathLst>
                <a:path w="660903" h="133213">
                  <a:moveTo>
                    <a:pt x="0" y="0"/>
                  </a:moveTo>
                  <a:lnTo>
                    <a:pt x="660903" y="0"/>
                  </a:lnTo>
                  <a:lnTo>
                    <a:pt x="660903" y="133213"/>
                  </a:lnTo>
                  <a:lnTo>
                    <a:pt x="0" y="13321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 dirty="0"/>
            </a:p>
          </p:txBody>
        </p:sp>
      </p:grpSp>
      <p:graphicFrame>
        <p:nvGraphicFramePr>
          <p:cNvPr id="10" name="Table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7709117"/>
              </p:ext>
            </p:extLst>
          </p:nvPr>
        </p:nvGraphicFramePr>
        <p:xfrm>
          <a:off x="500809" y="1997394"/>
          <a:ext cx="9677851" cy="5057460"/>
        </p:xfrm>
        <a:graphic>
          <a:graphicData uri="http://schemas.openxmlformats.org/drawingml/2006/table">
            <a:tbl>
              <a:tblPr/>
              <a:tblGrid>
                <a:gridCol w="3377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944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056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61940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spc="-29" dirty="0">
                          <a:solidFill>
                            <a:srgbClr val="FFFFFF"/>
                          </a:solidFill>
                          <a:latin typeface="Mansalva"/>
                          <a:ea typeface="Mansalva"/>
                          <a:cs typeface="Mansalva"/>
                          <a:sym typeface="Mansalva"/>
                        </a:rPr>
                        <a:t>Participant Name</a:t>
                      </a:r>
                      <a:endParaRPr lang="en-US" sz="1100" dirty="0"/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1D2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spc="-29" dirty="0">
                          <a:solidFill>
                            <a:srgbClr val="FFFFFF"/>
                          </a:solidFill>
                          <a:latin typeface="Mansalva"/>
                          <a:ea typeface="Mansalva"/>
                          <a:cs typeface="Mansalva"/>
                          <a:sym typeface="Mansalva"/>
                        </a:rPr>
                        <a:t>Phone</a:t>
                      </a:r>
                      <a:endParaRPr lang="en-US" sz="1100" dirty="0"/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1D2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spc="-29" dirty="0">
                          <a:solidFill>
                            <a:srgbClr val="FFFFFF"/>
                          </a:solidFill>
                          <a:latin typeface="Mansalva"/>
                          <a:ea typeface="Mansalva"/>
                          <a:cs typeface="Mansalva"/>
                          <a:sym typeface="Mansalva"/>
                        </a:rPr>
                        <a:t>Trunk Theme</a:t>
                      </a:r>
                      <a:endParaRPr lang="en-US" sz="1100" dirty="0"/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1D2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1940">
                <a:tc>
                  <a:txBody>
                    <a:bodyPr/>
                    <a:lstStyle/>
                    <a:p>
                      <a:pPr algn="ctr">
                        <a:lnSpc>
                          <a:spcPts val="1187"/>
                        </a:lnSpc>
                        <a:defRPr/>
                      </a:pPr>
                      <a:endParaRPr lang="en-US" sz="900" dirty="0">
                        <a:solidFill>
                          <a:srgbClr val="6C1D21"/>
                        </a:solidFill>
                        <a:latin typeface="Mansalva" pitchFamily="2" charset="0"/>
                      </a:endParaRPr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7"/>
                        </a:lnSpc>
                        <a:defRPr/>
                      </a:pPr>
                      <a:endParaRPr lang="en-US" sz="900" dirty="0">
                        <a:solidFill>
                          <a:srgbClr val="6C1D21"/>
                        </a:solidFill>
                        <a:latin typeface="Mansalva" pitchFamily="2" charset="0"/>
                      </a:endParaRPr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7"/>
                        </a:lnSpc>
                        <a:defRPr/>
                      </a:pPr>
                      <a:endParaRPr lang="en-US" sz="900" dirty="0">
                        <a:solidFill>
                          <a:srgbClr val="6C1D21"/>
                        </a:solidFill>
                        <a:latin typeface="Mansalva" pitchFamily="2" charset="0"/>
                      </a:endParaRPr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1940">
                <a:tc>
                  <a:txBody>
                    <a:bodyPr/>
                    <a:lstStyle/>
                    <a:p>
                      <a:pPr algn="ctr">
                        <a:lnSpc>
                          <a:spcPts val="1187"/>
                        </a:lnSpc>
                        <a:defRPr/>
                      </a:pPr>
                      <a:endParaRPr lang="en-US" sz="900" dirty="0">
                        <a:solidFill>
                          <a:srgbClr val="6C1D21"/>
                        </a:solidFill>
                        <a:latin typeface="Mansalva" pitchFamily="2" charset="0"/>
                      </a:endParaRPr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7"/>
                        </a:lnSpc>
                        <a:defRPr/>
                      </a:pPr>
                      <a:endParaRPr lang="en-US" sz="900" dirty="0">
                        <a:solidFill>
                          <a:srgbClr val="6C1D21"/>
                        </a:solidFill>
                        <a:latin typeface="Mansalva" pitchFamily="2" charset="0"/>
                      </a:endParaRPr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7"/>
                        </a:lnSpc>
                        <a:defRPr/>
                      </a:pPr>
                      <a:endParaRPr lang="en-US" sz="900" dirty="0">
                        <a:solidFill>
                          <a:srgbClr val="6C1D21"/>
                        </a:solidFill>
                        <a:latin typeface="Mansalva" pitchFamily="2" charset="0"/>
                      </a:endParaRPr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1940">
                <a:tc>
                  <a:txBody>
                    <a:bodyPr/>
                    <a:lstStyle/>
                    <a:p>
                      <a:pPr algn="ctr">
                        <a:lnSpc>
                          <a:spcPts val="1187"/>
                        </a:lnSpc>
                        <a:defRPr/>
                      </a:pPr>
                      <a:endParaRPr lang="en-US" sz="900" dirty="0">
                        <a:solidFill>
                          <a:srgbClr val="6C1D21"/>
                        </a:solidFill>
                        <a:latin typeface="Mansalva" pitchFamily="2" charset="0"/>
                      </a:endParaRPr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7"/>
                        </a:lnSpc>
                        <a:defRPr/>
                      </a:pPr>
                      <a:endParaRPr lang="en-US" sz="900" dirty="0">
                        <a:solidFill>
                          <a:srgbClr val="6C1D21"/>
                        </a:solidFill>
                        <a:latin typeface="Mansalva" pitchFamily="2" charset="0"/>
                      </a:endParaRPr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7"/>
                        </a:lnSpc>
                        <a:defRPr/>
                      </a:pPr>
                      <a:endParaRPr lang="en-US" sz="900" dirty="0">
                        <a:solidFill>
                          <a:srgbClr val="6C1D21"/>
                        </a:solidFill>
                        <a:latin typeface="Mansalva" pitchFamily="2" charset="0"/>
                      </a:endParaRPr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1940">
                <a:tc>
                  <a:txBody>
                    <a:bodyPr/>
                    <a:lstStyle/>
                    <a:p>
                      <a:pPr algn="ctr">
                        <a:lnSpc>
                          <a:spcPts val="1187"/>
                        </a:lnSpc>
                        <a:defRPr/>
                      </a:pPr>
                      <a:endParaRPr lang="en-US" sz="900" dirty="0">
                        <a:solidFill>
                          <a:srgbClr val="6C1D21"/>
                        </a:solidFill>
                        <a:latin typeface="Mansalva" pitchFamily="2" charset="0"/>
                      </a:endParaRPr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7"/>
                        </a:lnSpc>
                        <a:defRPr/>
                      </a:pPr>
                      <a:endParaRPr lang="en-US" sz="900" dirty="0">
                        <a:solidFill>
                          <a:srgbClr val="6C1D21"/>
                        </a:solidFill>
                        <a:latin typeface="Mansalva" pitchFamily="2" charset="0"/>
                      </a:endParaRPr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7"/>
                        </a:lnSpc>
                        <a:defRPr/>
                      </a:pPr>
                      <a:endParaRPr lang="en-US" sz="900" dirty="0">
                        <a:solidFill>
                          <a:srgbClr val="6C1D21"/>
                        </a:solidFill>
                        <a:latin typeface="Mansalva" pitchFamily="2" charset="0"/>
                      </a:endParaRPr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1940">
                <a:tc>
                  <a:txBody>
                    <a:bodyPr/>
                    <a:lstStyle/>
                    <a:p>
                      <a:pPr algn="ctr">
                        <a:lnSpc>
                          <a:spcPts val="1187"/>
                        </a:lnSpc>
                        <a:defRPr/>
                      </a:pPr>
                      <a:endParaRPr lang="en-US" sz="900" dirty="0">
                        <a:solidFill>
                          <a:srgbClr val="6C1D21"/>
                        </a:solidFill>
                        <a:latin typeface="Mansalva" pitchFamily="2" charset="0"/>
                      </a:endParaRPr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7"/>
                        </a:lnSpc>
                        <a:defRPr/>
                      </a:pPr>
                      <a:endParaRPr lang="en-US" sz="900" dirty="0">
                        <a:solidFill>
                          <a:srgbClr val="6C1D21"/>
                        </a:solidFill>
                        <a:latin typeface="Mansalva" pitchFamily="2" charset="0"/>
                      </a:endParaRPr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7"/>
                        </a:lnSpc>
                        <a:defRPr/>
                      </a:pPr>
                      <a:endParaRPr lang="en-US" sz="900" dirty="0">
                        <a:solidFill>
                          <a:srgbClr val="6C1D21"/>
                        </a:solidFill>
                        <a:latin typeface="Mansalva" pitchFamily="2" charset="0"/>
                      </a:endParaRPr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1940">
                <a:tc>
                  <a:txBody>
                    <a:bodyPr/>
                    <a:lstStyle/>
                    <a:p>
                      <a:pPr algn="ctr">
                        <a:lnSpc>
                          <a:spcPts val="1187"/>
                        </a:lnSpc>
                        <a:defRPr/>
                      </a:pPr>
                      <a:endParaRPr lang="en-US" sz="900" dirty="0">
                        <a:solidFill>
                          <a:srgbClr val="6C1D21"/>
                        </a:solidFill>
                        <a:latin typeface="Mansalva" pitchFamily="2" charset="0"/>
                      </a:endParaRPr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7"/>
                        </a:lnSpc>
                        <a:defRPr/>
                      </a:pPr>
                      <a:endParaRPr lang="en-US" sz="900" dirty="0">
                        <a:solidFill>
                          <a:srgbClr val="6C1D21"/>
                        </a:solidFill>
                        <a:latin typeface="Mansalva" pitchFamily="2" charset="0"/>
                      </a:endParaRPr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7"/>
                        </a:lnSpc>
                        <a:defRPr/>
                      </a:pPr>
                      <a:endParaRPr lang="en-US" sz="900" dirty="0">
                        <a:solidFill>
                          <a:srgbClr val="6C1D21"/>
                        </a:solidFill>
                        <a:latin typeface="Mansalva" pitchFamily="2" charset="0"/>
                      </a:endParaRPr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61940">
                <a:tc>
                  <a:txBody>
                    <a:bodyPr/>
                    <a:lstStyle/>
                    <a:p>
                      <a:pPr algn="ctr">
                        <a:lnSpc>
                          <a:spcPts val="1187"/>
                        </a:lnSpc>
                        <a:defRPr/>
                      </a:pPr>
                      <a:endParaRPr lang="en-US" sz="900" dirty="0">
                        <a:solidFill>
                          <a:srgbClr val="6C1D21"/>
                        </a:solidFill>
                        <a:latin typeface="Mansalva" pitchFamily="2" charset="0"/>
                      </a:endParaRPr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7"/>
                        </a:lnSpc>
                        <a:defRPr/>
                      </a:pPr>
                      <a:endParaRPr lang="en-US" sz="900" dirty="0">
                        <a:solidFill>
                          <a:srgbClr val="6C1D21"/>
                        </a:solidFill>
                        <a:latin typeface="Mansalva" pitchFamily="2" charset="0"/>
                      </a:endParaRPr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7"/>
                        </a:lnSpc>
                        <a:defRPr/>
                      </a:pPr>
                      <a:endParaRPr lang="en-US" sz="900" dirty="0">
                        <a:solidFill>
                          <a:srgbClr val="6C1D21"/>
                        </a:solidFill>
                        <a:latin typeface="Mansalva" pitchFamily="2" charset="0"/>
                      </a:endParaRPr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61940">
                <a:tc>
                  <a:txBody>
                    <a:bodyPr/>
                    <a:lstStyle/>
                    <a:p>
                      <a:pPr algn="ctr">
                        <a:lnSpc>
                          <a:spcPts val="1187"/>
                        </a:lnSpc>
                        <a:defRPr/>
                      </a:pPr>
                      <a:endParaRPr lang="en-US" sz="900" dirty="0">
                        <a:solidFill>
                          <a:srgbClr val="6C1D21"/>
                        </a:solidFill>
                        <a:latin typeface="Mansalva" pitchFamily="2" charset="0"/>
                      </a:endParaRPr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7"/>
                        </a:lnSpc>
                        <a:defRPr/>
                      </a:pPr>
                      <a:endParaRPr lang="en-US" sz="900" dirty="0">
                        <a:solidFill>
                          <a:srgbClr val="6C1D21"/>
                        </a:solidFill>
                        <a:latin typeface="Mansalva" pitchFamily="2" charset="0"/>
                      </a:endParaRPr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7"/>
                        </a:lnSpc>
                        <a:defRPr/>
                      </a:pPr>
                      <a:endParaRPr lang="en-US" sz="900" dirty="0">
                        <a:solidFill>
                          <a:srgbClr val="6C1D21"/>
                        </a:solidFill>
                        <a:latin typeface="Mansalva" pitchFamily="2" charset="0"/>
                      </a:endParaRPr>
                    </a:p>
                  </a:txBody>
                  <a:tcPr marL="0" marR="0" marT="0" marB="0" anchor="ctr">
                    <a:lnL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49" cap="flat" cmpd="sng" algn="ctr">
                      <a:solidFill>
                        <a:srgbClr val="A695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17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Calibri</vt:lpstr>
      <vt:lpstr>Mansalva</vt:lpstr>
      <vt:lpstr>Luckiest Guy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PICK (Landscape)</dc:title>
  <dc:creator>Hoang Anh</dc:creator>
  <cp:lastModifiedBy>Anh Hoang</cp:lastModifiedBy>
  <cp:revision>15</cp:revision>
  <dcterms:created xsi:type="dcterms:W3CDTF">2006-08-16T00:00:00Z</dcterms:created>
  <dcterms:modified xsi:type="dcterms:W3CDTF">2024-09-06T03:53:10Z</dcterms:modified>
  <dc:identifier>DAGP8tWZSS0</dc:identifier>
</cp:coreProperties>
</file>