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10693400" cy="7556500"/>
  <p:notesSz cx="6858000" cy="9144000"/>
  <p:embeddedFontLst>
    <p:embeddedFont>
      <p:font typeface="Lacquer" pitchFamily="2" charset="0"/>
      <p:regular r:id="rId3"/>
    </p:embeddedFont>
    <p:embeddedFont>
      <p:font typeface="Luckiest Guy" panose="02000506000000020004" pitchFamily="2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322"/>
    <a:srgbClr val="2B2523"/>
    <a:srgbClr val="645B54"/>
    <a:srgbClr val="2F2B28"/>
    <a:srgbClr val="6C1D21"/>
    <a:srgbClr val="47A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77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Trunk or Treat #2">
            <a:extLst>
              <a:ext uri="{FF2B5EF4-FFF2-40B4-BE49-F238E27FC236}">
                <a16:creationId xmlns:a16="http://schemas.microsoft.com/office/drawing/2014/main" id="{C4A7886F-50C5-F673-CD17-678823BCA3D8}"/>
              </a:ext>
            </a:extLst>
          </p:cNvPr>
          <p:cNvGrpSpPr/>
          <p:nvPr/>
        </p:nvGrpSpPr>
        <p:grpSpPr>
          <a:xfrm>
            <a:off x="0" y="0"/>
            <a:ext cx="10693400" cy="7556500"/>
            <a:chOff x="0" y="0"/>
            <a:chExt cx="10693400" cy="75565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AAB833D-3395-A354-3258-77135A29E8F3}"/>
                </a:ext>
              </a:extLst>
            </p:cNvPr>
            <p:cNvGrpSpPr/>
            <p:nvPr/>
          </p:nvGrpSpPr>
          <p:grpSpPr>
            <a:xfrm>
              <a:off x="0" y="0"/>
              <a:ext cx="10693400" cy="7556500"/>
              <a:chOff x="0" y="0"/>
              <a:chExt cx="10693400" cy="7556500"/>
            </a:xfrm>
          </p:grpSpPr>
          <p:sp>
            <p:nvSpPr>
              <p:cNvPr id="2" name="Image"/>
              <p:cNvSpPr/>
              <p:nvPr/>
            </p:nvSpPr>
            <p:spPr>
              <a:xfrm flipH="1">
                <a:off x="0" y="0"/>
                <a:ext cx="10693400" cy="6280706"/>
              </a:xfrm>
              <a:custGeom>
                <a:avLst/>
                <a:gdLst/>
                <a:ahLst/>
                <a:cxnLst/>
                <a:rect l="l" t="t" r="r" b="b"/>
                <a:pathLst>
                  <a:path w="10818002" h="7137181">
                    <a:moveTo>
                      <a:pt x="10818002" y="0"/>
                    </a:moveTo>
                    <a:lnTo>
                      <a:pt x="0" y="0"/>
                    </a:lnTo>
                    <a:lnTo>
                      <a:pt x="0" y="7137181"/>
                    </a:lnTo>
                    <a:lnTo>
                      <a:pt x="10818002" y="7137181"/>
                    </a:lnTo>
                    <a:lnTo>
                      <a:pt x="10818002" y="0"/>
                    </a:lnTo>
                    <a:close/>
                  </a:path>
                </a:pathLst>
              </a:custGeom>
              <a:blipFill>
                <a:blip r:embed="rId2">
                  <a:alphaModFix amt="30000"/>
                </a:blip>
                <a:stretch>
                  <a:fillRect l="1" t="-100139" r="-1166" b="-29515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FEB2025-DA53-33AA-BECB-33501D10D7EB}"/>
                  </a:ext>
                </a:extLst>
              </p:cNvPr>
              <p:cNvSpPr/>
              <p:nvPr/>
            </p:nvSpPr>
            <p:spPr>
              <a:xfrm>
                <a:off x="0" y="6263561"/>
                <a:ext cx="10693400" cy="1292939"/>
              </a:xfrm>
              <a:prstGeom prst="rect">
                <a:avLst/>
              </a:prstGeom>
              <a:solidFill>
                <a:srgbClr val="28232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" name="Metal Texture Background"/>
            <p:cNvSpPr/>
            <p:nvPr/>
          </p:nvSpPr>
          <p:spPr>
            <a:xfrm>
              <a:off x="0" y="0"/>
              <a:ext cx="10693400" cy="7556500"/>
            </a:xfrm>
            <a:custGeom>
              <a:avLst/>
              <a:gdLst/>
              <a:ahLst/>
              <a:cxnLst/>
              <a:rect l="l" t="t" r="r" b="b"/>
              <a:pathLst>
                <a:path w="10692000" h="7659424">
                  <a:moveTo>
                    <a:pt x="0" y="0"/>
                  </a:moveTo>
                  <a:lnTo>
                    <a:pt x="10692000" y="0"/>
                  </a:lnTo>
                  <a:lnTo>
                    <a:pt x="10692000" y="7659424"/>
                  </a:lnTo>
                  <a:lnTo>
                    <a:pt x="0" y="7659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-13677" r="-13677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3C62AAB-C8A2-169F-8AE3-FCF4A792FC49}"/>
                </a:ext>
              </a:extLst>
            </p:cNvPr>
            <p:cNvGrpSpPr/>
            <p:nvPr/>
          </p:nvGrpSpPr>
          <p:grpSpPr>
            <a:xfrm>
              <a:off x="463704" y="408305"/>
              <a:ext cx="9764591" cy="6828224"/>
              <a:chOff x="463704" y="408305"/>
              <a:chExt cx="9764591" cy="6828224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1306165" y="425450"/>
                <a:ext cx="8081070" cy="13788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8950" spc="-358" dirty="0">
                    <a:solidFill>
                      <a:srgbClr val="DB4A2B">
                        <a:alpha val="94902"/>
                      </a:srgbClr>
                    </a:solidFill>
                    <a:latin typeface="Lacquer"/>
                    <a:ea typeface="Lacquer"/>
                    <a:cs typeface="Lacquer"/>
                    <a:sym typeface="Lacquer"/>
                  </a:rPr>
                  <a:t>TRUNK TREAT</a:t>
                </a: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2543602" y="408305"/>
                <a:ext cx="5754229" cy="2019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300" spc="-80" dirty="0">
                    <a:solidFill>
                      <a:srgbClr val="DB4A2B">
                        <a:alpha val="94902"/>
                      </a:srgbClr>
                    </a:solidFill>
                    <a:latin typeface="Lacquer"/>
                    <a:ea typeface="Lacquer"/>
                    <a:cs typeface="Lacquer"/>
                    <a:sym typeface="Lacquer"/>
                  </a:rPr>
                  <a:t>SIGN UP SHEET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463704" y="7098030"/>
                <a:ext cx="920595" cy="1384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900" dirty="0">
                    <a:solidFill>
                      <a:srgbClr val="FFF6E2">
                        <a:alpha val="80000"/>
                      </a:srgbClr>
                    </a:solidFill>
                    <a:latin typeface="Luckiest Guy"/>
                    <a:ea typeface="Luckiest Guy"/>
                    <a:cs typeface="Luckiest Guy"/>
                    <a:sym typeface="Luckiest Guy"/>
                  </a:rPr>
                  <a:t>October 31, 2024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3475570" y="7098030"/>
                <a:ext cx="1554616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900" dirty="0">
                    <a:solidFill>
                      <a:srgbClr val="FFF6E2">
                        <a:alpha val="80000"/>
                      </a:srgbClr>
                    </a:solidFill>
                    <a:latin typeface="Luckiest Guy"/>
                    <a:ea typeface="Luckiest Guy"/>
                    <a:cs typeface="Luckiest Guy"/>
                    <a:sym typeface="Luckiest Guy"/>
                  </a:rPr>
                  <a:t>FROM 6:00 PM TO 10:00 PM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6642100" y="7098030"/>
                <a:ext cx="3586195" cy="1384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r">
                  <a:spcBef>
                    <a:spcPct val="0"/>
                  </a:spcBef>
                </a:pPr>
                <a:r>
                  <a:rPr lang="en-US" sz="900" dirty="0">
                    <a:solidFill>
                      <a:srgbClr val="FFF6E2">
                        <a:alpha val="80000"/>
                      </a:srgbClr>
                    </a:solidFill>
                    <a:latin typeface="Luckiest Guy"/>
                    <a:ea typeface="Luckiest Guy"/>
                    <a:cs typeface="Luckiest Guy"/>
                    <a:sym typeface="Luckiest Guy"/>
                  </a:rPr>
                  <a:t>Community center Park | 123 Main Street, Anytown, USA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5107069" y="974090"/>
                <a:ext cx="477861" cy="2616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700" spc="-67" dirty="0">
                    <a:solidFill>
                      <a:srgbClr val="FFF6E2">
                        <a:alpha val="69804"/>
                      </a:srgbClr>
                    </a:solidFill>
                    <a:latin typeface="Lacquer"/>
                    <a:ea typeface="Lacquer"/>
                    <a:cs typeface="Lacquer"/>
                    <a:sym typeface="Lacquer"/>
                  </a:rPr>
                  <a:t>OR</a:t>
                </a:r>
              </a:p>
            </p:txBody>
          </p:sp>
        </p:grpSp>
        <p:sp>
          <p:nvSpPr>
            <p:cNvPr id="11" name="QuickSignup"/>
            <p:cNvSpPr/>
            <p:nvPr/>
          </p:nvSpPr>
          <p:spPr>
            <a:xfrm rot="5400000">
              <a:off x="10052356" y="6606018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4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414715"/>
              </p:ext>
            </p:extLst>
          </p:nvPr>
        </p:nvGraphicFramePr>
        <p:xfrm>
          <a:off x="456969" y="2467622"/>
          <a:ext cx="9771325" cy="4535451"/>
        </p:xfrm>
        <a:graphic>
          <a:graphicData uri="http://schemas.openxmlformats.org/drawingml/2006/table">
            <a:tbl>
              <a:tblPr/>
              <a:tblGrid>
                <a:gridCol w="1954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4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3939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dirty="0">
                          <a:solidFill>
                            <a:srgbClr val="FFF6E2">
                              <a:alpha val="84706"/>
                            </a:srgbClr>
                          </a:solidFill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Full name</a:t>
                      </a:r>
                      <a:endParaRPr lang="en-US" sz="1100" dirty="0"/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3B1F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dirty="0">
                          <a:solidFill>
                            <a:srgbClr val="FFF6E2">
                              <a:alpha val="84706"/>
                            </a:srgbClr>
                          </a:solidFill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Phone</a:t>
                      </a:r>
                      <a:endParaRPr lang="en-US" sz="1100" dirty="0"/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3B1F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dirty="0">
                          <a:solidFill>
                            <a:srgbClr val="FFF6E2">
                              <a:alpha val="84706"/>
                            </a:srgbClr>
                          </a:solidFill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Email</a:t>
                      </a:r>
                      <a:endParaRPr lang="en-US" sz="1100" dirty="0"/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3B1F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dirty="0">
                          <a:solidFill>
                            <a:srgbClr val="FFF6E2">
                              <a:alpha val="84706"/>
                            </a:srgbClr>
                          </a:solidFill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Trunk Theme</a:t>
                      </a:r>
                      <a:endParaRPr lang="en-US" sz="1100" dirty="0"/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3B1F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dirty="0">
                          <a:solidFill>
                            <a:srgbClr val="FFF6E2">
                              <a:alpha val="84706"/>
                            </a:srgbClr>
                          </a:solidFill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Will Bring</a:t>
                      </a:r>
                      <a:endParaRPr lang="en-US" sz="1100" dirty="0"/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3B1F">
                        <a:alpha val="8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39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6039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939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939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939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939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939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939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939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645B54"/>
                        </a:solidFill>
                        <a:latin typeface="Luckiest Guy" panose="02000506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9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2">
                        <a:alpha val="8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35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Lacquer</vt:lpstr>
      <vt:lpstr>Luckiest Guy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(Landscape)</dc:title>
  <dc:creator>Hoang Anh</dc:creator>
  <cp:lastModifiedBy>Anh Hoang</cp:lastModifiedBy>
  <cp:revision>15</cp:revision>
  <dcterms:created xsi:type="dcterms:W3CDTF">2006-08-16T00:00:00Z</dcterms:created>
  <dcterms:modified xsi:type="dcterms:W3CDTF">2024-09-06T11:25:26Z</dcterms:modified>
  <dc:identifier>DAGP8tWZSS0</dc:identifier>
</cp:coreProperties>
</file>