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63" r:id="rId2"/>
  </p:sldIdLst>
  <p:sldSz cx="7556500" cy="10693400"/>
  <p:notesSz cx="6858000" cy="9144000"/>
  <p:embeddedFontLst>
    <p:embeddedFont>
      <p:font typeface="DM Sans" pitchFamily="2" charset="0"/>
      <p:regular r:id="rId4"/>
      <p:bold r:id="rId5"/>
      <p:italic r:id="rId6"/>
      <p:boldItalic r:id="rId7"/>
    </p:embeddedFont>
    <p:embeddedFont>
      <p:font typeface="DM Sans SemiBold" pitchFamily="2" charset="0"/>
      <p:bold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362B"/>
    <a:srgbClr val="B32A1E"/>
    <a:srgbClr val="AD180C"/>
    <a:srgbClr val="BE497F"/>
    <a:srgbClr val="D24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>
        <p:scale>
          <a:sx n="66" d="100"/>
          <a:sy n="66" d="100"/>
        </p:scale>
        <p:origin x="259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1D15F-43D5-4D4D-974E-B547D25B8594}" type="datetimeFigureOut">
              <a:rPr lang="en-US" smtClean="0"/>
              <a:t>11/16/2024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96D88-BE85-413D-996C-66ED8DD235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94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Easter Potluck #1">
            <a:extLst>
              <a:ext uri="{FF2B5EF4-FFF2-40B4-BE49-F238E27FC236}">
                <a16:creationId xmlns:a16="http://schemas.microsoft.com/office/drawing/2014/main" id="{6D046F09-1789-57F8-F577-8E46A9EFD028}"/>
              </a:ext>
            </a:extLst>
          </p:cNvPr>
          <p:cNvGrpSpPr/>
          <p:nvPr/>
        </p:nvGrpSpPr>
        <p:grpSpPr>
          <a:xfrm>
            <a:off x="407250" y="436740"/>
            <a:ext cx="6858060" cy="9887084"/>
            <a:chOff x="407250" y="436740"/>
            <a:chExt cx="6858060" cy="9887084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9EFE95F4-BA4A-A09D-0D82-BBD369FCA96F}"/>
                </a:ext>
              </a:extLst>
            </p:cNvPr>
            <p:cNvGrpSpPr/>
            <p:nvPr/>
          </p:nvGrpSpPr>
          <p:grpSpPr>
            <a:xfrm>
              <a:off x="407250" y="830895"/>
              <a:ext cx="6858060" cy="2265923"/>
              <a:chOff x="407250" y="830895"/>
              <a:chExt cx="6858060" cy="2265923"/>
            </a:xfrm>
          </p:grpSpPr>
          <p:sp>
            <p:nvSpPr>
              <p:cNvPr id="2" name="Freeform 2"/>
              <p:cNvSpPr/>
              <p:nvPr/>
            </p:nvSpPr>
            <p:spPr>
              <a:xfrm>
                <a:off x="3523716" y="830895"/>
                <a:ext cx="1911485" cy="2222657"/>
              </a:xfrm>
              <a:custGeom>
                <a:avLst/>
                <a:gdLst/>
                <a:ahLst/>
                <a:cxnLst/>
                <a:rect l="l" t="t" r="r" b="b"/>
                <a:pathLst>
                  <a:path w="1911485" h="2222657">
                    <a:moveTo>
                      <a:pt x="0" y="0"/>
                    </a:moveTo>
                    <a:lnTo>
                      <a:pt x="1911485" y="0"/>
                    </a:lnTo>
                    <a:lnTo>
                      <a:pt x="1911485" y="2222657"/>
                    </a:lnTo>
                    <a:lnTo>
                      <a:pt x="0" y="22226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" name="Freeform 3"/>
              <p:cNvSpPr/>
              <p:nvPr/>
            </p:nvSpPr>
            <p:spPr>
              <a:xfrm>
                <a:off x="3653434" y="1547680"/>
                <a:ext cx="1592612" cy="1520220"/>
              </a:xfrm>
              <a:custGeom>
                <a:avLst/>
                <a:gdLst/>
                <a:ahLst/>
                <a:cxnLst/>
                <a:rect l="l" t="t" r="r" b="b"/>
                <a:pathLst>
                  <a:path w="1592612" h="1520220">
                    <a:moveTo>
                      <a:pt x="0" y="0"/>
                    </a:moveTo>
                    <a:lnTo>
                      <a:pt x="1592611" y="0"/>
                    </a:lnTo>
                    <a:lnTo>
                      <a:pt x="1592611" y="1520220"/>
                    </a:lnTo>
                    <a:lnTo>
                      <a:pt x="0" y="152022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" name="Freeform 4"/>
              <p:cNvSpPr/>
              <p:nvPr/>
            </p:nvSpPr>
            <p:spPr>
              <a:xfrm rot="-4773851">
                <a:off x="4269210" y="2222193"/>
                <a:ext cx="420497" cy="637117"/>
              </a:xfrm>
              <a:custGeom>
                <a:avLst/>
                <a:gdLst/>
                <a:ahLst/>
                <a:cxnLst/>
                <a:rect l="l" t="t" r="r" b="b"/>
                <a:pathLst>
                  <a:path w="420497" h="637117">
                    <a:moveTo>
                      <a:pt x="0" y="0"/>
                    </a:moveTo>
                    <a:lnTo>
                      <a:pt x="420497" y="0"/>
                    </a:lnTo>
                    <a:lnTo>
                      <a:pt x="420497" y="637117"/>
                    </a:lnTo>
                    <a:lnTo>
                      <a:pt x="0" y="63711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" name="Freeform 5"/>
              <p:cNvSpPr/>
              <p:nvPr/>
            </p:nvSpPr>
            <p:spPr>
              <a:xfrm rot="6488310" flipH="1">
                <a:off x="4893492" y="1333790"/>
                <a:ext cx="591429" cy="636567"/>
              </a:xfrm>
              <a:custGeom>
                <a:avLst/>
                <a:gdLst/>
                <a:ahLst/>
                <a:cxnLst/>
                <a:rect l="l" t="t" r="r" b="b"/>
                <a:pathLst>
                  <a:path w="591429" h="636567">
                    <a:moveTo>
                      <a:pt x="591429" y="0"/>
                    </a:moveTo>
                    <a:lnTo>
                      <a:pt x="0" y="0"/>
                    </a:lnTo>
                    <a:lnTo>
                      <a:pt x="0" y="636568"/>
                    </a:lnTo>
                    <a:lnTo>
                      <a:pt x="591429" y="636568"/>
                    </a:lnTo>
                    <a:lnTo>
                      <a:pt x="591429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 flipH="1">
                <a:off x="3877235" y="830895"/>
                <a:ext cx="602224" cy="648186"/>
              </a:xfrm>
              <a:custGeom>
                <a:avLst/>
                <a:gdLst/>
                <a:ahLst/>
                <a:cxnLst/>
                <a:rect l="l" t="t" r="r" b="b"/>
                <a:pathLst>
                  <a:path w="602224" h="648186">
                    <a:moveTo>
                      <a:pt x="602223" y="0"/>
                    </a:moveTo>
                    <a:lnTo>
                      <a:pt x="0" y="0"/>
                    </a:lnTo>
                    <a:lnTo>
                      <a:pt x="0" y="648186"/>
                    </a:lnTo>
                    <a:lnTo>
                      <a:pt x="602223" y="648186"/>
                    </a:lnTo>
                    <a:lnTo>
                      <a:pt x="602223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3740713" y="1950844"/>
                <a:ext cx="149456" cy="162673"/>
              </a:xfrm>
              <a:custGeom>
                <a:avLst/>
                <a:gdLst/>
                <a:ahLst/>
                <a:cxnLst/>
                <a:rect l="l" t="t" r="r" b="b"/>
                <a:pathLst>
                  <a:path w="149456" h="162673">
                    <a:moveTo>
                      <a:pt x="0" y="0"/>
                    </a:moveTo>
                    <a:lnTo>
                      <a:pt x="149455" y="0"/>
                    </a:lnTo>
                    <a:lnTo>
                      <a:pt x="149455" y="162672"/>
                    </a:lnTo>
                    <a:lnTo>
                      <a:pt x="0" y="16267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4581912" y="1100777"/>
                <a:ext cx="149456" cy="162673"/>
              </a:xfrm>
              <a:custGeom>
                <a:avLst/>
                <a:gdLst/>
                <a:ahLst/>
                <a:cxnLst/>
                <a:rect l="l" t="t" r="r" b="b"/>
                <a:pathLst>
                  <a:path w="149456" h="162673">
                    <a:moveTo>
                      <a:pt x="0" y="0"/>
                    </a:moveTo>
                    <a:lnTo>
                      <a:pt x="149455" y="0"/>
                    </a:lnTo>
                    <a:lnTo>
                      <a:pt x="149455" y="162673"/>
                    </a:lnTo>
                    <a:lnTo>
                      <a:pt x="0" y="162673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 rot="-2470639">
                <a:off x="407250" y="1804168"/>
                <a:ext cx="853149" cy="1292650"/>
              </a:xfrm>
              <a:custGeom>
                <a:avLst/>
                <a:gdLst/>
                <a:ahLst/>
                <a:cxnLst/>
                <a:rect l="l" t="t" r="r" b="b"/>
                <a:pathLst>
                  <a:path w="853149" h="1292650">
                    <a:moveTo>
                      <a:pt x="0" y="0"/>
                    </a:moveTo>
                    <a:lnTo>
                      <a:pt x="853149" y="0"/>
                    </a:lnTo>
                    <a:lnTo>
                      <a:pt x="853149" y="1292649"/>
                    </a:lnTo>
                    <a:lnTo>
                      <a:pt x="0" y="129264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2">
                  <a:alphaModFix amt="50000"/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 10"/>
              <p:cNvSpPr/>
              <p:nvPr/>
            </p:nvSpPr>
            <p:spPr>
              <a:xfrm rot="2537801" flipH="1">
                <a:off x="6412161" y="1706376"/>
                <a:ext cx="853149" cy="1292650"/>
              </a:xfrm>
              <a:custGeom>
                <a:avLst/>
                <a:gdLst/>
                <a:ahLst/>
                <a:cxnLst/>
                <a:rect l="l" t="t" r="r" b="b"/>
                <a:pathLst>
                  <a:path w="853149" h="1292650">
                    <a:moveTo>
                      <a:pt x="853149" y="0"/>
                    </a:moveTo>
                    <a:lnTo>
                      <a:pt x="0" y="0"/>
                    </a:lnTo>
                    <a:lnTo>
                      <a:pt x="0" y="1292649"/>
                    </a:lnTo>
                    <a:lnTo>
                      <a:pt x="853149" y="1292649"/>
                    </a:lnTo>
                    <a:lnTo>
                      <a:pt x="853149" y="0"/>
                    </a:lnTo>
                    <a:close/>
                  </a:path>
                </a:pathLst>
              </a:custGeom>
              <a:blipFill>
                <a:blip r:embed="rId12">
                  <a:alphaModFix amt="50000"/>
                  <a:extLs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>
                <a:off x="2368508" y="1717412"/>
                <a:ext cx="1003094" cy="1166389"/>
              </a:xfrm>
              <a:custGeom>
                <a:avLst/>
                <a:gdLst/>
                <a:ahLst/>
                <a:cxnLst/>
                <a:rect l="l" t="t" r="r" b="b"/>
                <a:pathLst>
                  <a:path w="1003094" h="1166389">
                    <a:moveTo>
                      <a:pt x="0" y="0"/>
                    </a:moveTo>
                    <a:lnTo>
                      <a:pt x="1003095" y="0"/>
                    </a:lnTo>
                    <a:lnTo>
                      <a:pt x="1003095" y="1166389"/>
                    </a:lnTo>
                    <a:lnTo>
                      <a:pt x="0" y="116638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/>
              <p:nvPr/>
            </p:nvSpPr>
            <p:spPr>
              <a:xfrm>
                <a:off x="2436581" y="2093561"/>
                <a:ext cx="835758" cy="797769"/>
              </a:xfrm>
              <a:custGeom>
                <a:avLst/>
                <a:gdLst/>
                <a:ahLst/>
                <a:cxnLst/>
                <a:rect l="l" t="t" r="r" b="b"/>
                <a:pathLst>
                  <a:path w="835758" h="797769">
                    <a:moveTo>
                      <a:pt x="0" y="0"/>
                    </a:moveTo>
                    <a:lnTo>
                      <a:pt x="835758" y="0"/>
                    </a:lnTo>
                    <a:lnTo>
                      <a:pt x="835758" y="797769"/>
                    </a:lnTo>
                    <a:lnTo>
                      <a:pt x="0" y="7977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/>
              <p:nvPr/>
            </p:nvSpPr>
            <p:spPr>
              <a:xfrm rot="-4773851">
                <a:off x="2759723" y="2447527"/>
                <a:ext cx="220665" cy="334341"/>
              </a:xfrm>
              <a:custGeom>
                <a:avLst/>
                <a:gdLst/>
                <a:ahLst/>
                <a:cxnLst/>
                <a:rect l="l" t="t" r="r" b="b"/>
                <a:pathLst>
                  <a:path w="220665" h="334341">
                    <a:moveTo>
                      <a:pt x="0" y="0"/>
                    </a:moveTo>
                    <a:lnTo>
                      <a:pt x="220665" y="0"/>
                    </a:lnTo>
                    <a:lnTo>
                      <a:pt x="220665" y="334341"/>
                    </a:lnTo>
                    <a:lnTo>
                      <a:pt x="0" y="33434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/>
              <p:nvPr/>
            </p:nvSpPr>
            <p:spPr>
              <a:xfrm rot="6488310" flipH="1">
                <a:off x="3087329" y="1981318"/>
                <a:ext cx="310365" cy="334053"/>
              </a:xfrm>
              <a:custGeom>
                <a:avLst/>
                <a:gdLst/>
                <a:ahLst/>
                <a:cxnLst/>
                <a:rect l="l" t="t" r="r" b="b"/>
                <a:pathLst>
                  <a:path w="310365" h="334053">
                    <a:moveTo>
                      <a:pt x="310365" y="0"/>
                    </a:moveTo>
                    <a:lnTo>
                      <a:pt x="0" y="0"/>
                    </a:lnTo>
                    <a:lnTo>
                      <a:pt x="0" y="334052"/>
                    </a:lnTo>
                    <a:lnTo>
                      <a:pt x="310365" y="334052"/>
                    </a:lnTo>
                    <a:lnTo>
                      <a:pt x="310365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/>
              <p:nvPr/>
            </p:nvSpPr>
            <p:spPr>
              <a:xfrm flipH="1">
                <a:off x="2554025" y="1717412"/>
                <a:ext cx="316030" cy="340150"/>
              </a:xfrm>
              <a:custGeom>
                <a:avLst/>
                <a:gdLst/>
                <a:ahLst/>
                <a:cxnLst/>
                <a:rect l="l" t="t" r="r" b="b"/>
                <a:pathLst>
                  <a:path w="316030" h="340150">
                    <a:moveTo>
                      <a:pt x="316031" y="0"/>
                    </a:moveTo>
                    <a:lnTo>
                      <a:pt x="0" y="0"/>
                    </a:lnTo>
                    <a:lnTo>
                      <a:pt x="0" y="340150"/>
                    </a:lnTo>
                    <a:lnTo>
                      <a:pt x="316031" y="340150"/>
                    </a:lnTo>
                    <a:lnTo>
                      <a:pt x="316031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Freeform 16"/>
              <p:cNvSpPr/>
              <p:nvPr/>
            </p:nvSpPr>
            <p:spPr>
              <a:xfrm>
                <a:off x="2482382" y="2305130"/>
                <a:ext cx="78430" cy="85366"/>
              </a:xfrm>
              <a:custGeom>
                <a:avLst/>
                <a:gdLst/>
                <a:ahLst/>
                <a:cxnLst/>
                <a:rect l="l" t="t" r="r" b="b"/>
                <a:pathLst>
                  <a:path w="78430" h="85366">
                    <a:moveTo>
                      <a:pt x="0" y="0"/>
                    </a:moveTo>
                    <a:lnTo>
                      <a:pt x="78430" y="0"/>
                    </a:lnTo>
                    <a:lnTo>
                      <a:pt x="78430" y="85366"/>
                    </a:lnTo>
                    <a:lnTo>
                      <a:pt x="0" y="8536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17"/>
              <p:cNvSpPr/>
              <p:nvPr/>
            </p:nvSpPr>
            <p:spPr>
              <a:xfrm>
                <a:off x="2923820" y="1859039"/>
                <a:ext cx="78430" cy="85366"/>
              </a:xfrm>
              <a:custGeom>
                <a:avLst/>
                <a:gdLst/>
                <a:ahLst/>
                <a:cxnLst/>
                <a:rect l="l" t="t" r="r" b="b"/>
                <a:pathLst>
                  <a:path w="78430" h="85366">
                    <a:moveTo>
                      <a:pt x="0" y="0"/>
                    </a:moveTo>
                    <a:lnTo>
                      <a:pt x="78430" y="0"/>
                    </a:lnTo>
                    <a:lnTo>
                      <a:pt x="78430" y="85366"/>
                    </a:lnTo>
                    <a:lnTo>
                      <a:pt x="0" y="8536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Freeform 18"/>
              <p:cNvSpPr/>
              <p:nvPr/>
            </p:nvSpPr>
            <p:spPr>
              <a:xfrm>
                <a:off x="1147938" y="1717412"/>
                <a:ext cx="1003094" cy="1166389"/>
              </a:xfrm>
              <a:custGeom>
                <a:avLst/>
                <a:gdLst/>
                <a:ahLst/>
                <a:cxnLst/>
                <a:rect l="l" t="t" r="r" b="b"/>
                <a:pathLst>
                  <a:path w="1003094" h="1166389">
                    <a:moveTo>
                      <a:pt x="0" y="0"/>
                    </a:moveTo>
                    <a:lnTo>
                      <a:pt x="1003094" y="0"/>
                    </a:lnTo>
                    <a:lnTo>
                      <a:pt x="1003094" y="1166389"/>
                    </a:lnTo>
                    <a:lnTo>
                      <a:pt x="0" y="116638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Freeform 19"/>
              <p:cNvSpPr/>
              <p:nvPr/>
            </p:nvSpPr>
            <p:spPr>
              <a:xfrm>
                <a:off x="1216010" y="2093561"/>
                <a:ext cx="835758" cy="797769"/>
              </a:xfrm>
              <a:custGeom>
                <a:avLst/>
                <a:gdLst/>
                <a:ahLst/>
                <a:cxnLst/>
                <a:rect l="l" t="t" r="r" b="b"/>
                <a:pathLst>
                  <a:path w="835758" h="797769">
                    <a:moveTo>
                      <a:pt x="0" y="0"/>
                    </a:moveTo>
                    <a:lnTo>
                      <a:pt x="835758" y="0"/>
                    </a:lnTo>
                    <a:lnTo>
                      <a:pt x="835758" y="797769"/>
                    </a:lnTo>
                    <a:lnTo>
                      <a:pt x="0" y="7977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Freeform 20"/>
              <p:cNvSpPr/>
              <p:nvPr/>
            </p:nvSpPr>
            <p:spPr>
              <a:xfrm rot="-4773851">
                <a:off x="1539152" y="2447527"/>
                <a:ext cx="220665" cy="334341"/>
              </a:xfrm>
              <a:custGeom>
                <a:avLst/>
                <a:gdLst/>
                <a:ahLst/>
                <a:cxnLst/>
                <a:rect l="l" t="t" r="r" b="b"/>
                <a:pathLst>
                  <a:path w="220665" h="334341">
                    <a:moveTo>
                      <a:pt x="0" y="0"/>
                    </a:moveTo>
                    <a:lnTo>
                      <a:pt x="220665" y="0"/>
                    </a:lnTo>
                    <a:lnTo>
                      <a:pt x="220665" y="334341"/>
                    </a:lnTo>
                    <a:lnTo>
                      <a:pt x="0" y="33434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21"/>
              <p:cNvSpPr/>
              <p:nvPr/>
            </p:nvSpPr>
            <p:spPr>
              <a:xfrm rot="6488310" flipH="1">
                <a:off x="1866758" y="1981318"/>
                <a:ext cx="310365" cy="334053"/>
              </a:xfrm>
              <a:custGeom>
                <a:avLst/>
                <a:gdLst/>
                <a:ahLst/>
                <a:cxnLst/>
                <a:rect l="l" t="t" r="r" b="b"/>
                <a:pathLst>
                  <a:path w="310365" h="334053">
                    <a:moveTo>
                      <a:pt x="310366" y="0"/>
                    </a:moveTo>
                    <a:lnTo>
                      <a:pt x="0" y="0"/>
                    </a:lnTo>
                    <a:lnTo>
                      <a:pt x="0" y="334052"/>
                    </a:lnTo>
                    <a:lnTo>
                      <a:pt x="310366" y="334052"/>
                    </a:lnTo>
                    <a:lnTo>
                      <a:pt x="310366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Freeform 22"/>
              <p:cNvSpPr/>
              <p:nvPr/>
            </p:nvSpPr>
            <p:spPr>
              <a:xfrm flipH="1">
                <a:off x="1333454" y="1717412"/>
                <a:ext cx="316030" cy="340150"/>
              </a:xfrm>
              <a:custGeom>
                <a:avLst/>
                <a:gdLst/>
                <a:ahLst/>
                <a:cxnLst/>
                <a:rect l="l" t="t" r="r" b="b"/>
                <a:pathLst>
                  <a:path w="316030" h="340150">
                    <a:moveTo>
                      <a:pt x="316031" y="0"/>
                    </a:moveTo>
                    <a:lnTo>
                      <a:pt x="0" y="0"/>
                    </a:lnTo>
                    <a:lnTo>
                      <a:pt x="0" y="340150"/>
                    </a:lnTo>
                    <a:lnTo>
                      <a:pt x="316031" y="340150"/>
                    </a:lnTo>
                    <a:lnTo>
                      <a:pt x="316031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Freeform 23"/>
              <p:cNvSpPr/>
              <p:nvPr/>
            </p:nvSpPr>
            <p:spPr>
              <a:xfrm>
                <a:off x="1261812" y="2305130"/>
                <a:ext cx="78430" cy="85366"/>
              </a:xfrm>
              <a:custGeom>
                <a:avLst/>
                <a:gdLst/>
                <a:ahLst/>
                <a:cxnLst/>
                <a:rect l="l" t="t" r="r" b="b"/>
                <a:pathLst>
                  <a:path w="78430" h="85366">
                    <a:moveTo>
                      <a:pt x="0" y="0"/>
                    </a:moveTo>
                    <a:lnTo>
                      <a:pt x="78430" y="0"/>
                    </a:lnTo>
                    <a:lnTo>
                      <a:pt x="78430" y="85366"/>
                    </a:lnTo>
                    <a:lnTo>
                      <a:pt x="0" y="8536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24"/>
              <p:cNvSpPr/>
              <p:nvPr/>
            </p:nvSpPr>
            <p:spPr>
              <a:xfrm>
                <a:off x="1703249" y="1859039"/>
                <a:ext cx="78430" cy="85366"/>
              </a:xfrm>
              <a:custGeom>
                <a:avLst/>
                <a:gdLst/>
                <a:ahLst/>
                <a:cxnLst/>
                <a:rect l="l" t="t" r="r" b="b"/>
                <a:pathLst>
                  <a:path w="78430" h="85366">
                    <a:moveTo>
                      <a:pt x="0" y="0"/>
                    </a:moveTo>
                    <a:lnTo>
                      <a:pt x="78431" y="0"/>
                    </a:lnTo>
                    <a:lnTo>
                      <a:pt x="78431" y="85366"/>
                    </a:lnTo>
                    <a:lnTo>
                      <a:pt x="0" y="8536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25"/>
              <p:cNvSpPr/>
              <p:nvPr/>
            </p:nvSpPr>
            <p:spPr>
              <a:xfrm>
                <a:off x="5547734" y="1717412"/>
                <a:ext cx="1003094" cy="1166389"/>
              </a:xfrm>
              <a:custGeom>
                <a:avLst/>
                <a:gdLst/>
                <a:ahLst/>
                <a:cxnLst/>
                <a:rect l="l" t="t" r="r" b="b"/>
                <a:pathLst>
                  <a:path w="1003094" h="1166389">
                    <a:moveTo>
                      <a:pt x="0" y="0"/>
                    </a:moveTo>
                    <a:lnTo>
                      <a:pt x="1003094" y="0"/>
                    </a:lnTo>
                    <a:lnTo>
                      <a:pt x="1003094" y="1166389"/>
                    </a:lnTo>
                    <a:lnTo>
                      <a:pt x="0" y="116638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26"/>
              <p:cNvSpPr/>
              <p:nvPr/>
            </p:nvSpPr>
            <p:spPr>
              <a:xfrm>
                <a:off x="5615806" y="2093561"/>
                <a:ext cx="835758" cy="797769"/>
              </a:xfrm>
              <a:custGeom>
                <a:avLst/>
                <a:gdLst/>
                <a:ahLst/>
                <a:cxnLst/>
                <a:rect l="l" t="t" r="r" b="b"/>
                <a:pathLst>
                  <a:path w="835758" h="797769">
                    <a:moveTo>
                      <a:pt x="0" y="0"/>
                    </a:moveTo>
                    <a:lnTo>
                      <a:pt x="835759" y="0"/>
                    </a:lnTo>
                    <a:lnTo>
                      <a:pt x="835759" y="797769"/>
                    </a:lnTo>
                    <a:lnTo>
                      <a:pt x="0" y="7977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Freeform 27"/>
              <p:cNvSpPr/>
              <p:nvPr/>
            </p:nvSpPr>
            <p:spPr>
              <a:xfrm rot="-4773851">
                <a:off x="5938949" y="2447527"/>
                <a:ext cx="220665" cy="334341"/>
              </a:xfrm>
              <a:custGeom>
                <a:avLst/>
                <a:gdLst/>
                <a:ahLst/>
                <a:cxnLst/>
                <a:rect l="l" t="t" r="r" b="b"/>
                <a:pathLst>
                  <a:path w="220665" h="334341">
                    <a:moveTo>
                      <a:pt x="0" y="0"/>
                    </a:moveTo>
                    <a:lnTo>
                      <a:pt x="220665" y="0"/>
                    </a:lnTo>
                    <a:lnTo>
                      <a:pt x="220665" y="334341"/>
                    </a:lnTo>
                    <a:lnTo>
                      <a:pt x="0" y="33434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Freeform 28"/>
              <p:cNvSpPr/>
              <p:nvPr/>
            </p:nvSpPr>
            <p:spPr>
              <a:xfrm rot="6488310" flipH="1">
                <a:off x="6266555" y="1981318"/>
                <a:ext cx="310365" cy="334053"/>
              </a:xfrm>
              <a:custGeom>
                <a:avLst/>
                <a:gdLst/>
                <a:ahLst/>
                <a:cxnLst/>
                <a:rect l="l" t="t" r="r" b="b"/>
                <a:pathLst>
                  <a:path w="310365" h="334053">
                    <a:moveTo>
                      <a:pt x="310365" y="0"/>
                    </a:moveTo>
                    <a:lnTo>
                      <a:pt x="0" y="0"/>
                    </a:lnTo>
                    <a:lnTo>
                      <a:pt x="0" y="334052"/>
                    </a:lnTo>
                    <a:lnTo>
                      <a:pt x="310365" y="334052"/>
                    </a:lnTo>
                    <a:lnTo>
                      <a:pt x="310365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Freeform 29"/>
              <p:cNvSpPr/>
              <p:nvPr/>
            </p:nvSpPr>
            <p:spPr>
              <a:xfrm flipH="1">
                <a:off x="5733251" y="1717412"/>
                <a:ext cx="316030" cy="340150"/>
              </a:xfrm>
              <a:custGeom>
                <a:avLst/>
                <a:gdLst/>
                <a:ahLst/>
                <a:cxnLst/>
                <a:rect l="l" t="t" r="r" b="b"/>
                <a:pathLst>
                  <a:path w="316030" h="340150">
                    <a:moveTo>
                      <a:pt x="316030" y="0"/>
                    </a:moveTo>
                    <a:lnTo>
                      <a:pt x="0" y="0"/>
                    </a:lnTo>
                    <a:lnTo>
                      <a:pt x="0" y="340150"/>
                    </a:lnTo>
                    <a:lnTo>
                      <a:pt x="316030" y="340150"/>
                    </a:lnTo>
                    <a:lnTo>
                      <a:pt x="316030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Freeform 30"/>
              <p:cNvSpPr/>
              <p:nvPr/>
            </p:nvSpPr>
            <p:spPr>
              <a:xfrm>
                <a:off x="5661608" y="2305130"/>
                <a:ext cx="78430" cy="85366"/>
              </a:xfrm>
              <a:custGeom>
                <a:avLst/>
                <a:gdLst/>
                <a:ahLst/>
                <a:cxnLst/>
                <a:rect l="l" t="t" r="r" b="b"/>
                <a:pathLst>
                  <a:path w="78430" h="85366">
                    <a:moveTo>
                      <a:pt x="0" y="0"/>
                    </a:moveTo>
                    <a:lnTo>
                      <a:pt x="78430" y="0"/>
                    </a:lnTo>
                    <a:lnTo>
                      <a:pt x="78430" y="85366"/>
                    </a:lnTo>
                    <a:lnTo>
                      <a:pt x="0" y="8536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Freeform 31"/>
              <p:cNvSpPr/>
              <p:nvPr/>
            </p:nvSpPr>
            <p:spPr>
              <a:xfrm>
                <a:off x="6103046" y="1859039"/>
                <a:ext cx="78430" cy="85366"/>
              </a:xfrm>
              <a:custGeom>
                <a:avLst/>
                <a:gdLst/>
                <a:ahLst/>
                <a:cxnLst/>
                <a:rect l="l" t="t" r="r" b="b"/>
                <a:pathLst>
                  <a:path w="78430" h="85366">
                    <a:moveTo>
                      <a:pt x="0" y="0"/>
                    </a:moveTo>
                    <a:lnTo>
                      <a:pt x="78430" y="0"/>
                    </a:lnTo>
                    <a:lnTo>
                      <a:pt x="78430" y="85366"/>
                    </a:lnTo>
                    <a:lnTo>
                      <a:pt x="0" y="85366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56833A2-D92D-4532-26D7-4E4281482F6D}"/>
                </a:ext>
              </a:extLst>
            </p:cNvPr>
            <p:cNvGrpSpPr/>
            <p:nvPr/>
          </p:nvGrpSpPr>
          <p:grpSpPr>
            <a:xfrm>
              <a:off x="577196" y="10195662"/>
              <a:ext cx="6405608" cy="123111"/>
              <a:chOff x="577196" y="10195662"/>
              <a:chExt cx="6405608" cy="123111"/>
            </a:xfrm>
          </p:grpSpPr>
          <p:sp>
            <p:nvSpPr>
              <p:cNvPr id="110" name="TextBox 110"/>
              <p:cNvSpPr txBox="1"/>
              <p:nvPr/>
            </p:nvSpPr>
            <p:spPr>
              <a:xfrm>
                <a:off x="4794680" y="10195662"/>
                <a:ext cx="2188124" cy="12311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r">
                  <a:spcBef>
                    <a:spcPct val="0"/>
                  </a:spcBef>
                </a:pPr>
                <a:r>
                  <a:rPr lang="en-US" sz="800" spc="16" dirty="0">
                    <a:solidFill>
                      <a:srgbClr val="EEFAFF">
                        <a:alpha val="89804"/>
                      </a:srgbClr>
                    </a:solidFill>
                    <a:latin typeface="DM Sans" pitchFamily="2" charset="0"/>
                    <a:ea typeface="DM Sans 2"/>
                    <a:cs typeface="DM Sans 2"/>
                    <a:sym typeface="DM Sans 2"/>
                  </a:rPr>
                  <a:t>+123-456-789</a:t>
                </a:r>
                <a:r>
                  <a:rPr lang="en-US" sz="800" b="1" spc="16" dirty="0">
                    <a:solidFill>
                      <a:srgbClr val="EEFAFF">
                        <a:alpha val="89804"/>
                      </a:srgbClr>
                    </a:solidFill>
                    <a:latin typeface="DM Sans" pitchFamily="2" charset="0"/>
                    <a:ea typeface="DM Sans 2 Bold"/>
                    <a:cs typeface="DM Sans 2 Bold"/>
                    <a:sym typeface="DM Sans 2 Bold"/>
                  </a:rPr>
                  <a:t> | Andrea Brown - Host</a:t>
                </a:r>
              </a:p>
            </p:txBody>
          </p:sp>
          <p:sp>
            <p:nvSpPr>
              <p:cNvPr id="111" name="TextBox 111"/>
              <p:cNvSpPr txBox="1"/>
              <p:nvPr/>
            </p:nvSpPr>
            <p:spPr>
              <a:xfrm>
                <a:off x="577196" y="10195662"/>
                <a:ext cx="2058054" cy="12311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800" b="1" spc="16" dirty="0">
                    <a:solidFill>
                      <a:srgbClr val="EEFAFF">
                        <a:alpha val="89804"/>
                      </a:srgbClr>
                    </a:solidFill>
                    <a:latin typeface="DM Sans" pitchFamily="2" charset="0"/>
                    <a:ea typeface="DM Sans 2 Bold"/>
                    <a:cs typeface="DM Sans 2 Bold"/>
                    <a:sym typeface="DM Sans 2 Bold"/>
                  </a:rPr>
                  <a:t>Sunday, April 21st | </a:t>
                </a:r>
                <a:r>
                  <a:rPr lang="en-US" sz="800" spc="16" dirty="0">
                    <a:solidFill>
                      <a:srgbClr val="EEFAFF">
                        <a:alpha val="89804"/>
                      </a:srgbClr>
                    </a:solidFill>
                    <a:latin typeface="DM Sans" pitchFamily="2" charset="0"/>
                    <a:ea typeface="DM Sans 2"/>
                    <a:cs typeface="DM Sans 2"/>
                    <a:sym typeface="DM Sans 2"/>
                  </a:rPr>
                  <a:t>12:00 PM - 3:00 PM 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F956693-4527-B1EB-BD2B-E48CBBF474DD}"/>
                </a:ext>
              </a:extLst>
            </p:cNvPr>
            <p:cNvGrpSpPr/>
            <p:nvPr/>
          </p:nvGrpSpPr>
          <p:grpSpPr>
            <a:xfrm>
              <a:off x="503446" y="2831140"/>
              <a:ext cx="6549608" cy="7224438"/>
              <a:chOff x="503446" y="2831140"/>
              <a:chExt cx="6549608" cy="7224438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503446" y="2831140"/>
                <a:ext cx="6549608" cy="7224438"/>
              </a:xfrm>
              <a:prstGeom prst="roundRect">
                <a:avLst>
                  <a:gd name="adj" fmla="val 2124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AutoShape 36"/>
              <p:cNvSpPr/>
              <p:nvPr/>
            </p:nvSpPr>
            <p:spPr>
              <a:xfrm>
                <a:off x="804700" y="3954117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AutoShape 37"/>
              <p:cNvSpPr/>
              <p:nvPr/>
            </p:nvSpPr>
            <p:spPr>
              <a:xfrm>
                <a:off x="2875280" y="3954117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AutoShape 38"/>
              <p:cNvSpPr/>
              <p:nvPr/>
            </p:nvSpPr>
            <p:spPr>
              <a:xfrm>
                <a:off x="4945860" y="3954117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AutoShape 40"/>
              <p:cNvSpPr/>
              <p:nvPr/>
            </p:nvSpPr>
            <p:spPr>
              <a:xfrm>
                <a:off x="804700" y="4434858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AutoShape 41"/>
              <p:cNvSpPr/>
              <p:nvPr/>
            </p:nvSpPr>
            <p:spPr>
              <a:xfrm>
                <a:off x="2875280" y="4434858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AutoShape 42"/>
              <p:cNvSpPr/>
              <p:nvPr/>
            </p:nvSpPr>
            <p:spPr>
              <a:xfrm>
                <a:off x="4945860" y="4434858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AutoShape 44"/>
              <p:cNvSpPr/>
              <p:nvPr/>
            </p:nvSpPr>
            <p:spPr>
              <a:xfrm>
                <a:off x="804700" y="4915599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AutoShape 45"/>
              <p:cNvSpPr/>
              <p:nvPr/>
            </p:nvSpPr>
            <p:spPr>
              <a:xfrm>
                <a:off x="2875280" y="4915599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AutoShape 46"/>
              <p:cNvSpPr/>
              <p:nvPr/>
            </p:nvSpPr>
            <p:spPr>
              <a:xfrm>
                <a:off x="4945860" y="4915599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AutoShape 48"/>
              <p:cNvSpPr/>
              <p:nvPr/>
            </p:nvSpPr>
            <p:spPr>
              <a:xfrm>
                <a:off x="804700" y="5396340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AutoShape 49"/>
              <p:cNvSpPr/>
              <p:nvPr/>
            </p:nvSpPr>
            <p:spPr>
              <a:xfrm>
                <a:off x="2875280" y="5396340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AutoShape 50"/>
              <p:cNvSpPr/>
              <p:nvPr/>
            </p:nvSpPr>
            <p:spPr>
              <a:xfrm>
                <a:off x="4945860" y="5396340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AutoShape 52"/>
              <p:cNvSpPr/>
              <p:nvPr/>
            </p:nvSpPr>
            <p:spPr>
              <a:xfrm>
                <a:off x="804700" y="5877081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AutoShape 53"/>
              <p:cNvSpPr/>
              <p:nvPr/>
            </p:nvSpPr>
            <p:spPr>
              <a:xfrm>
                <a:off x="2875280" y="5877081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AutoShape 54"/>
              <p:cNvSpPr/>
              <p:nvPr/>
            </p:nvSpPr>
            <p:spPr>
              <a:xfrm>
                <a:off x="4945860" y="5877081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AutoShape 56"/>
              <p:cNvSpPr/>
              <p:nvPr/>
            </p:nvSpPr>
            <p:spPr>
              <a:xfrm>
                <a:off x="804700" y="6357822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AutoShape 57"/>
              <p:cNvSpPr/>
              <p:nvPr/>
            </p:nvSpPr>
            <p:spPr>
              <a:xfrm>
                <a:off x="2875280" y="6357822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AutoShape 58"/>
              <p:cNvSpPr/>
              <p:nvPr/>
            </p:nvSpPr>
            <p:spPr>
              <a:xfrm>
                <a:off x="4945860" y="6357822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AutoShape 60"/>
              <p:cNvSpPr/>
              <p:nvPr/>
            </p:nvSpPr>
            <p:spPr>
              <a:xfrm>
                <a:off x="804700" y="6838562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AutoShape 61"/>
              <p:cNvSpPr/>
              <p:nvPr/>
            </p:nvSpPr>
            <p:spPr>
              <a:xfrm>
                <a:off x="2875280" y="6838562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AutoShape 62"/>
              <p:cNvSpPr/>
              <p:nvPr/>
            </p:nvSpPr>
            <p:spPr>
              <a:xfrm>
                <a:off x="4945860" y="6838562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AutoShape 64"/>
              <p:cNvSpPr/>
              <p:nvPr/>
            </p:nvSpPr>
            <p:spPr>
              <a:xfrm>
                <a:off x="804700" y="7319303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AutoShape 65"/>
              <p:cNvSpPr/>
              <p:nvPr/>
            </p:nvSpPr>
            <p:spPr>
              <a:xfrm>
                <a:off x="2875280" y="7319303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" name="AutoShape 66"/>
              <p:cNvSpPr/>
              <p:nvPr/>
            </p:nvSpPr>
            <p:spPr>
              <a:xfrm>
                <a:off x="4945860" y="7319303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" name="AutoShape 68"/>
              <p:cNvSpPr/>
              <p:nvPr/>
            </p:nvSpPr>
            <p:spPr>
              <a:xfrm>
                <a:off x="804700" y="7800044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AutoShape 69"/>
              <p:cNvSpPr/>
              <p:nvPr/>
            </p:nvSpPr>
            <p:spPr>
              <a:xfrm>
                <a:off x="2875280" y="7800044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0" name="AutoShape 70"/>
              <p:cNvSpPr/>
              <p:nvPr/>
            </p:nvSpPr>
            <p:spPr>
              <a:xfrm>
                <a:off x="4945860" y="7800044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2" name="AutoShape 72"/>
              <p:cNvSpPr/>
              <p:nvPr/>
            </p:nvSpPr>
            <p:spPr>
              <a:xfrm>
                <a:off x="804700" y="8280785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3" name="AutoShape 73"/>
              <p:cNvSpPr/>
              <p:nvPr/>
            </p:nvSpPr>
            <p:spPr>
              <a:xfrm>
                <a:off x="2875280" y="8280785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4" name="AutoShape 74"/>
              <p:cNvSpPr/>
              <p:nvPr/>
            </p:nvSpPr>
            <p:spPr>
              <a:xfrm>
                <a:off x="4945860" y="8280785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6" name="AutoShape 76"/>
              <p:cNvSpPr/>
              <p:nvPr/>
            </p:nvSpPr>
            <p:spPr>
              <a:xfrm>
                <a:off x="804700" y="8761526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7" name="AutoShape 77"/>
              <p:cNvSpPr/>
              <p:nvPr/>
            </p:nvSpPr>
            <p:spPr>
              <a:xfrm>
                <a:off x="2875280" y="8761526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8" name="AutoShape 78"/>
              <p:cNvSpPr/>
              <p:nvPr/>
            </p:nvSpPr>
            <p:spPr>
              <a:xfrm>
                <a:off x="4945860" y="8761526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0" name="AutoShape 80"/>
              <p:cNvSpPr/>
              <p:nvPr/>
            </p:nvSpPr>
            <p:spPr>
              <a:xfrm>
                <a:off x="804700" y="9242267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1" name="AutoShape 81"/>
              <p:cNvSpPr/>
              <p:nvPr/>
            </p:nvSpPr>
            <p:spPr>
              <a:xfrm>
                <a:off x="2875280" y="9242267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AutoShape 82"/>
              <p:cNvSpPr/>
              <p:nvPr/>
            </p:nvSpPr>
            <p:spPr>
              <a:xfrm>
                <a:off x="4945860" y="9242267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4" name="AutoShape 84"/>
              <p:cNvSpPr/>
              <p:nvPr/>
            </p:nvSpPr>
            <p:spPr>
              <a:xfrm>
                <a:off x="804700" y="9723008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5" name="AutoShape 85"/>
              <p:cNvSpPr/>
              <p:nvPr/>
            </p:nvSpPr>
            <p:spPr>
              <a:xfrm>
                <a:off x="2875280" y="9723008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6" name="AutoShape 86"/>
              <p:cNvSpPr/>
              <p:nvPr/>
            </p:nvSpPr>
            <p:spPr>
              <a:xfrm>
                <a:off x="4945860" y="9723008"/>
                <a:ext cx="1809440" cy="0"/>
              </a:xfrm>
              <a:prstGeom prst="line">
                <a:avLst/>
              </a:prstGeom>
              <a:ln w="6350" cap="rnd">
                <a:solidFill>
                  <a:srgbClr val="5494C8">
                    <a:alpha val="30000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Freeform 88"/>
              <p:cNvSpPr/>
              <p:nvPr/>
            </p:nvSpPr>
            <p:spPr>
              <a:xfrm>
                <a:off x="804700" y="3076699"/>
                <a:ext cx="1809440" cy="401440"/>
              </a:xfrm>
              <a:prstGeom prst="roundRect">
                <a:avLst>
                  <a:gd name="adj" fmla="val 29124"/>
                </a:avLst>
              </a:prstGeom>
              <a:solidFill>
                <a:srgbClr val="5494C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" name="Freeform 91"/>
              <p:cNvSpPr/>
              <p:nvPr/>
            </p:nvSpPr>
            <p:spPr>
              <a:xfrm>
                <a:off x="2875280" y="3076699"/>
                <a:ext cx="1809440" cy="401440"/>
              </a:xfrm>
              <a:prstGeom prst="roundRect">
                <a:avLst>
                  <a:gd name="adj" fmla="val 29717"/>
                </a:avLst>
              </a:prstGeom>
              <a:solidFill>
                <a:srgbClr val="5494C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4" name="Freeform 94"/>
              <p:cNvSpPr/>
              <p:nvPr/>
            </p:nvSpPr>
            <p:spPr>
              <a:xfrm>
                <a:off x="4945860" y="3076699"/>
                <a:ext cx="1809440" cy="401440"/>
              </a:xfrm>
              <a:prstGeom prst="roundRect">
                <a:avLst>
                  <a:gd name="adj" fmla="val 29717"/>
                </a:avLst>
              </a:prstGeom>
              <a:solidFill>
                <a:srgbClr val="5494C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6" name="TextBox 96"/>
              <p:cNvSpPr txBox="1"/>
              <p:nvPr/>
            </p:nvSpPr>
            <p:spPr>
              <a:xfrm>
                <a:off x="1126617" y="3200539"/>
                <a:ext cx="1165606" cy="15376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999" b="1" spc="74" dirty="0">
                    <a:solidFill>
                      <a:srgbClr val="FFFFFF"/>
                    </a:solidFill>
                    <a:latin typeface="DM Sans" pitchFamily="2" charset="0"/>
                    <a:ea typeface="Albert Sans Bold"/>
                    <a:cs typeface="Albert Sans Bold"/>
                    <a:sym typeface="Albert Sans Bold"/>
                  </a:rPr>
                  <a:t>NAME</a:t>
                </a:r>
              </a:p>
            </p:txBody>
          </p:sp>
          <p:sp>
            <p:nvSpPr>
              <p:cNvPr id="97" name="TextBox 97"/>
              <p:cNvSpPr txBox="1"/>
              <p:nvPr/>
            </p:nvSpPr>
            <p:spPr>
              <a:xfrm>
                <a:off x="3476950" y="3200539"/>
                <a:ext cx="606100" cy="15376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99" b="1" u="none" strike="noStrike" spc="74" dirty="0">
                    <a:solidFill>
                      <a:srgbClr val="FFFFFF"/>
                    </a:solidFill>
                    <a:latin typeface="DM Sans" pitchFamily="2" charset="0"/>
                    <a:ea typeface="Albert Sans Bold"/>
                    <a:cs typeface="Albert Sans Bold"/>
                    <a:sym typeface="Albert Sans Bold"/>
                  </a:rPr>
                  <a:t>PHONE</a:t>
                </a:r>
              </a:p>
            </p:txBody>
          </p:sp>
          <p:sp>
            <p:nvSpPr>
              <p:cNvPr id="98" name="TextBox 98"/>
              <p:cNvSpPr txBox="1"/>
              <p:nvPr/>
            </p:nvSpPr>
            <p:spPr>
              <a:xfrm>
                <a:off x="5267777" y="3200539"/>
                <a:ext cx="1165606" cy="15376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999" b="1" u="none" strike="noStrike" spc="74" dirty="0">
                    <a:solidFill>
                      <a:srgbClr val="FFFFFF"/>
                    </a:solidFill>
                    <a:latin typeface="DM Sans" pitchFamily="2" charset="0"/>
                    <a:ea typeface="Albert Sans Bold"/>
                    <a:cs typeface="Albert Sans Bold"/>
                    <a:sym typeface="Albert Sans Bold"/>
                  </a:rPr>
                  <a:t>WILL BRING 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64F7445-D5C6-0D23-4DE7-D7FF8BFD3DA1}"/>
                </a:ext>
              </a:extLst>
            </p:cNvPr>
            <p:cNvGrpSpPr/>
            <p:nvPr/>
          </p:nvGrpSpPr>
          <p:grpSpPr>
            <a:xfrm>
              <a:off x="505196" y="436740"/>
              <a:ext cx="6549608" cy="1261884"/>
              <a:chOff x="505196" y="436740"/>
              <a:chExt cx="6549608" cy="1261884"/>
            </a:xfrm>
          </p:grpSpPr>
          <p:sp>
            <p:nvSpPr>
              <p:cNvPr id="101" name="Freeform 101"/>
              <p:cNvSpPr/>
              <p:nvPr/>
            </p:nvSpPr>
            <p:spPr>
              <a:xfrm>
                <a:off x="6772115" y="472913"/>
                <a:ext cx="282689" cy="356603"/>
              </a:xfrm>
              <a:custGeom>
                <a:avLst/>
                <a:gdLst/>
                <a:ahLst/>
                <a:cxnLst/>
                <a:rect l="l" t="t" r="r" b="b"/>
                <a:pathLst>
                  <a:path w="376919" h="475471">
                    <a:moveTo>
                      <a:pt x="0" y="0"/>
                    </a:moveTo>
                    <a:lnTo>
                      <a:pt x="376919" y="0"/>
                    </a:lnTo>
                    <a:lnTo>
                      <a:pt x="376919" y="475471"/>
                    </a:lnTo>
                    <a:lnTo>
                      <a:pt x="0" y="475471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4">
                  <a:alphaModFix amt="90000"/>
                  <a:extLs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2" name="TextBox 102"/>
              <p:cNvSpPr txBox="1"/>
              <p:nvPr/>
            </p:nvSpPr>
            <p:spPr>
              <a:xfrm>
                <a:off x="5405121" y="885528"/>
                <a:ext cx="1636983" cy="54566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r">
                  <a:lnSpc>
                    <a:spcPts val="1418"/>
                  </a:lnSpc>
                </a:pPr>
                <a:r>
                  <a:rPr lang="en-US" sz="1400" spc="-78" dirty="0">
                    <a:solidFill>
                      <a:srgbClr val="EEFAFF">
                        <a:alpha val="69804"/>
                      </a:srgbClr>
                    </a:solidFill>
                    <a:latin typeface="DM Sans SemiBold" pitchFamily="2" charset="0"/>
                    <a:ea typeface="DM Sans 1 Semi-Bold"/>
                    <a:cs typeface="DM Sans 1 Semi-Bold"/>
                    <a:sym typeface="DM Sans 1 Semi-Bold"/>
                  </a:rPr>
                  <a:t>Community Center Hall, 123 Main Street Hometown, USA</a:t>
                </a:r>
              </a:p>
            </p:txBody>
          </p:sp>
          <p:sp>
            <p:nvSpPr>
              <p:cNvPr id="106" name="Freeform 106"/>
              <p:cNvSpPr/>
              <p:nvPr/>
            </p:nvSpPr>
            <p:spPr>
              <a:xfrm>
                <a:off x="3157710" y="558814"/>
                <a:ext cx="631128" cy="228600"/>
              </a:xfrm>
              <a:prstGeom prst="roundRect">
                <a:avLst>
                  <a:gd name="adj" fmla="val 50000"/>
                </a:avLst>
              </a:prstGeom>
              <a:solidFill>
                <a:srgbClr val="FFFFFF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" name="TextBox 103"/>
              <p:cNvSpPr txBox="1"/>
              <p:nvPr/>
            </p:nvSpPr>
            <p:spPr>
              <a:xfrm>
                <a:off x="505196" y="436740"/>
                <a:ext cx="3035705" cy="126188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8200" b="1" spc="-410" dirty="0">
                    <a:solidFill>
                      <a:srgbClr val="EEFAFF"/>
                    </a:solidFill>
                    <a:latin typeface="DM Sans" pitchFamily="2" charset="0"/>
                    <a:ea typeface="DM Sans 1 Bold"/>
                    <a:cs typeface="DM Sans 1 Bold"/>
                    <a:sym typeface="DM Sans 1 Bold"/>
                  </a:rPr>
                  <a:t>Easter</a:t>
                </a:r>
              </a:p>
            </p:txBody>
          </p:sp>
          <p:sp>
            <p:nvSpPr>
              <p:cNvPr id="108" name="TextBox 108"/>
              <p:cNvSpPr txBox="1"/>
              <p:nvPr/>
            </p:nvSpPr>
            <p:spPr>
              <a:xfrm>
                <a:off x="3246206" y="592643"/>
                <a:ext cx="454136" cy="16094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1046" b="1" spc="-52" dirty="0">
                    <a:solidFill>
                      <a:srgbClr val="5494C8"/>
                    </a:solidFill>
                    <a:latin typeface="DM Sans" pitchFamily="2" charset="0"/>
                    <a:ea typeface="DM Sans 1 Bold"/>
                    <a:cs typeface="DM Sans 1 Bold"/>
                    <a:sym typeface="DM Sans 1 Bold"/>
                  </a:rPr>
                  <a:t>potluck</a:t>
                </a:r>
              </a:p>
            </p:txBody>
          </p:sp>
          <p:sp>
            <p:nvSpPr>
              <p:cNvPr id="109" name="TextBox 109"/>
              <p:cNvSpPr txBox="1"/>
              <p:nvPr/>
            </p:nvSpPr>
            <p:spPr>
              <a:xfrm>
                <a:off x="573300" y="477677"/>
                <a:ext cx="840369" cy="115416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50" b="1" u="none" strike="noStrike" spc="60" dirty="0">
                    <a:solidFill>
                      <a:srgbClr val="EEFAFF"/>
                    </a:solidFill>
                    <a:latin typeface="DM Sans" pitchFamily="2" charset="0"/>
                    <a:ea typeface="DM Sans 1 Bold"/>
                    <a:cs typeface="DM Sans 1 Bold"/>
                    <a:sym typeface="DM Sans 1 Bold"/>
                  </a:rPr>
                  <a:t>SIGN UP SHEET</a:t>
                </a:r>
              </a:p>
            </p:txBody>
          </p:sp>
        </p:grpSp>
        <p:sp>
          <p:nvSpPr>
            <p:cNvPr id="99" name="QuickSignup"/>
            <p:cNvSpPr/>
            <p:nvPr/>
          </p:nvSpPr>
          <p:spPr>
            <a:xfrm>
              <a:off x="3492279" y="10190611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alphaModFix amt="70000"/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DM Sans SemiBold</vt:lpstr>
      <vt:lpstr>DM Sans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of July Potluck, Easter Potluck, Valentines Day (Portrait)</dc:title>
  <dc:creator>Hoang Anh</dc:creator>
  <cp:lastModifiedBy>Hoang Anh</cp:lastModifiedBy>
  <cp:revision>67</cp:revision>
  <dcterms:created xsi:type="dcterms:W3CDTF">2006-08-16T00:00:00Z</dcterms:created>
  <dcterms:modified xsi:type="dcterms:W3CDTF">2024-11-16T04:13:48Z</dcterms:modified>
  <dc:identifier>DAGWIjmVvdU</dc:identifier>
</cp:coreProperties>
</file>