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5" r:id="rId2"/>
  </p:sldIdLst>
  <p:sldSz cx="7556500" cy="10693400"/>
  <p:notesSz cx="6858000" cy="9144000"/>
  <p:embeddedFontLst>
    <p:embeddedFont>
      <p:font typeface="Pinyon Script" pitchFamily="2" charset="0"/>
      <p:regular r:id="rId4"/>
    </p:embeddedFont>
    <p:embeddedFont>
      <p:font typeface="Playfair Display" pitchFamily="2" charset="0"/>
      <p:regular r:id="rId5"/>
      <p:bold r:id="rId6"/>
      <p:italic r:id="rId7"/>
      <p:boldItalic r:id="rId8"/>
    </p:embeddedFont>
    <p:embeddedFont>
      <p:font typeface="Playfair Display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376"/>
    <a:srgbClr val="B7457A"/>
    <a:srgbClr val="B8362B"/>
    <a:srgbClr val="B32A1E"/>
    <a:srgbClr val="AD180C"/>
    <a:srgbClr val="BE497F"/>
    <a:srgbClr val="D2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868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D15F-43D5-4D4D-974E-B547D25B8594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6D88-BE85-413D-996C-66ED8DD23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3864">
                <a:alpha val="100000"/>
              </a:srgbClr>
            </a:gs>
            <a:gs pos="100000">
              <a:srgbClr val="C84D86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Easter Potluck #2">
            <a:extLst>
              <a:ext uri="{FF2B5EF4-FFF2-40B4-BE49-F238E27FC236}">
                <a16:creationId xmlns:a16="http://schemas.microsoft.com/office/drawing/2014/main" id="{F7F2E58C-EC71-8896-49FF-D7D77EFBB454}"/>
              </a:ext>
            </a:extLst>
          </p:cNvPr>
          <p:cNvGrpSpPr/>
          <p:nvPr/>
        </p:nvGrpSpPr>
        <p:grpSpPr>
          <a:xfrm>
            <a:off x="0" y="-1"/>
            <a:ext cx="7664463" cy="10693401"/>
            <a:chOff x="0" y="-1"/>
            <a:chExt cx="7664463" cy="10693401"/>
          </a:xfrm>
        </p:grpSpPr>
        <p:sp>
          <p:nvSpPr>
            <p:cNvPr id="31" name="Gradient Background">
              <a:extLst>
                <a:ext uri="{FF2B5EF4-FFF2-40B4-BE49-F238E27FC236}">
                  <a16:creationId xmlns:a16="http://schemas.microsoft.com/office/drawing/2014/main" id="{A2947A61-81D5-215A-F5E4-E7FD2FCFCB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556500" cy="10693400"/>
            </a:xfrm>
            <a:prstGeom prst="rect">
              <a:avLst/>
            </a:prstGeom>
            <a:gradFill>
              <a:gsLst>
                <a:gs pos="0">
                  <a:srgbClr val="993864">
                    <a:alpha val="100000"/>
                  </a:srgbClr>
                </a:gs>
                <a:gs pos="100000">
                  <a:srgbClr val="C84D86">
                    <a:alpha val="10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843208" y="-1"/>
              <a:ext cx="4114749" cy="2199945"/>
            </a:xfrm>
            <a:custGeom>
              <a:avLst/>
              <a:gdLst/>
              <a:ahLst/>
              <a:cxnLst/>
              <a:rect l="l" t="t" r="r" b="b"/>
              <a:pathLst>
                <a:path w="4114749" h="4230116">
                  <a:moveTo>
                    <a:pt x="0" y="0"/>
                  </a:moveTo>
                  <a:lnTo>
                    <a:pt x="4114749" y="0"/>
                  </a:lnTo>
                  <a:lnTo>
                    <a:pt x="4114749" y="4230116"/>
                  </a:lnTo>
                  <a:lnTo>
                    <a:pt x="0" y="4230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9228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9EAD2C-B72C-8FB6-19CC-E5F26E40FC8B}"/>
                </a:ext>
              </a:extLst>
            </p:cNvPr>
            <p:cNvGrpSpPr/>
            <p:nvPr/>
          </p:nvGrpSpPr>
          <p:grpSpPr>
            <a:xfrm>
              <a:off x="298521" y="10242976"/>
              <a:ext cx="6949336" cy="123111"/>
              <a:chOff x="298521" y="10242976"/>
              <a:chExt cx="6949336" cy="123111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3944788" y="10242976"/>
                <a:ext cx="330306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FFF">
                        <a:alpha val="8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Willow Grove Community Center |</a:t>
                </a:r>
                <a:r>
                  <a:rPr lang="en-US" sz="800" spc="16" dirty="0">
                    <a:solidFill>
                      <a:srgbClr val="FFFFFF">
                        <a:alpha val="89804"/>
                      </a:srgbClr>
                    </a:solidFill>
                    <a:latin typeface="Playfair Display SemiBold" pitchFamily="2" charset="0"/>
                    <a:ea typeface="Playfair Display"/>
                    <a:cs typeface="Playfair Display"/>
                    <a:sym typeface="Playfair Display"/>
                  </a:rPr>
                  <a:t> </a:t>
                </a:r>
                <a:r>
                  <a:rPr lang="en-US" sz="800" spc="16" dirty="0">
                    <a:solidFill>
                      <a:srgbClr val="FFFFFF">
                        <a:alpha val="89804"/>
                      </a:srgbClr>
                    </a:solidFill>
                    <a:latin typeface="Playfair Display" pitchFamily="2" charset="0"/>
                    <a:ea typeface="Playfair Display"/>
                    <a:cs typeface="Playfair Display"/>
                    <a:sym typeface="Playfair Display"/>
                  </a:rPr>
                  <a:t>1234 Brookside Lane, Green Valley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98521" y="10242976"/>
                <a:ext cx="1117529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FFFF">
                        <a:alpha val="8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Sunday, April 21st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066033" y="10242976"/>
                <a:ext cx="94530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FFFF">
                        <a:alpha val="8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12:00 PM - 3:00 PM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3F121F-FEA3-A275-E92D-1F636F54F165}"/>
                </a:ext>
              </a:extLst>
            </p:cNvPr>
            <p:cNvGrpSpPr/>
            <p:nvPr/>
          </p:nvGrpSpPr>
          <p:grpSpPr>
            <a:xfrm>
              <a:off x="4042145" y="453174"/>
              <a:ext cx="3622318" cy="2230611"/>
              <a:chOff x="4042145" y="453174"/>
              <a:chExt cx="3622318" cy="2230611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4042145" y="453174"/>
                <a:ext cx="1461517" cy="2230611"/>
              </a:xfrm>
              <a:prstGeom prst="rect">
                <a:avLst/>
              </a:prstGeom>
            </p:spPr>
            <p:txBody>
              <a:bodyPr lIns="0" tIns="0" rIns="73152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495" spc="-1420" dirty="0">
                    <a:solidFill>
                      <a:srgbClr val="FFFFFF"/>
                    </a:solidFill>
                    <a:latin typeface="Pinyon Script"/>
                    <a:ea typeface="Pinyon Script"/>
                    <a:cs typeface="Pinyon Script"/>
                    <a:sym typeface="Pinyon Script"/>
                  </a:rPr>
                  <a:t>E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416286" y="479368"/>
                <a:ext cx="3248177" cy="15387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999" spc="-979" dirty="0">
                    <a:solidFill>
                      <a:srgbClr val="FFFFFF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aster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947502" y="1853990"/>
                <a:ext cx="1300355" cy="2462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1600" spc="-80" dirty="0">
                    <a:solidFill>
                      <a:srgbClr val="FFFFFF">
                        <a:alpha val="80000"/>
                      </a:srgbClr>
                    </a:solidFill>
                    <a:latin typeface="Playfair Display" pitchFamily="2" charset="0"/>
                    <a:ea typeface="Noto Serif Display" panose="02020502080505020204" pitchFamily="18" charset="0"/>
                    <a:cs typeface="Noto Serif Display" panose="02020502080505020204" pitchFamily="18" charset="0"/>
                    <a:sym typeface="Noto Serif Display ExtraCondensed"/>
                  </a:rPr>
                  <a:t>Potluck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68F3D13-72BA-D878-5EF7-A89F473A01FF}"/>
                </a:ext>
              </a:extLst>
            </p:cNvPr>
            <p:cNvGrpSpPr/>
            <p:nvPr/>
          </p:nvGrpSpPr>
          <p:grpSpPr>
            <a:xfrm>
              <a:off x="241818" y="345165"/>
              <a:ext cx="7075650" cy="5449408"/>
              <a:chOff x="241818" y="345165"/>
              <a:chExt cx="7075650" cy="5449408"/>
            </a:xfrm>
          </p:grpSpPr>
          <p:sp>
            <p:nvSpPr>
              <p:cNvPr id="3" name="Freeform 3"/>
              <p:cNvSpPr/>
              <p:nvPr/>
            </p:nvSpPr>
            <p:spPr>
              <a:xfrm rot="20420236">
                <a:off x="241818" y="2407657"/>
                <a:ext cx="2368474" cy="3177221"/>
              </a:xfrm>
              <a:custGeom>
                <a:avLst/>
                <a:gdLst/>
                <a:ahLst/>
                <a:cxnLst/>
                <a:rect l="l" t="t" r="r" b="b"/>
                <a:pathLst>
                  <a:path w="3157965" h="4236294">
                    <a:moveTo>
                      <a:pt x="0" y="0"/>
                    </a:moveTo>
                    <a:lnTo>
                      <a:pt x="3157965" y="0"/>
                    </a:lnTo>
                    <a:lnTo>
                      <a:pt x="3157965" y="4236294"/>
                    </a:lnTo>
                    <a:lnTo>
                      <a:pt x="0" y="42362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182000">
                <a:off x="4948994" y="2407657"/>
                <a:ext cx="2368474" cy="3177221"/>
              </a:xfrm>
              <a:custGeom>
                <a:avLst/>
                <a:gdLst/>
                <a:ahLst/>
                <a:cxnLst/>
                <a:rect l="l" t="t" r="r" b="b"/>
                <a:pathLst>
                  <a:path w="3157965" h="4236294">
                    <a:moveTo>
                      <a:pt x="0" y="0"/>
                    </a:moveTo>
                    <a:lnTo>
                      <a:pt x="3157964" y="0"/>
                    </a:lnTo>
                    <a:lnTo>
                      <a:pt x="3157964" y="4236294"/>
                    </a:lnTo>
                    <a:lnTo>
                      <a:pt x="0" y="42362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773189" y="1979490"/>
                <a:ext cx="3024000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853045" y="1979490"/>
                <a:ext cx="3024000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314562" y="1284349"/>
                <a:ext cx="3024000" cy="4137313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4137313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4137314"/>
                    </a:lnTo>
                    <a:lnTo>
                      <a:pt x="0" y="41373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011333" y="345165"/>
                <a:ext cx="3024000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2443605" y="2770573"/>
                <a:ext cx="3024000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" name="Gradient Overlay"/>
            <p:cNvSpPr/>
            <p:nvPr/>
          </p:nvSpPr>
          <p:spPr>
            <a:xfrm>
              <a:off x="0" y="3491490"/>
              <a:ext cx="7556500" cy="977681"/>
            </a:xfrm>
            <a:custGeom>
              <a:avLst/>
              <a:gdLst/>
              <a:ahLst/>
              <a:cxnLst/>
              <a:rect l="l" t="t" r="r" b="b"/>
              <a:pathLst>
                <a:path w="2709333" h="350379">
                  <a:moveTo>
                    <a:pt x="0" y="0"/>
                  </a:moveTo>
                  <a:lnTo>
                    <a:pt x="2709333" y="0"/>
                  </a:lnTo>
                  <a:lnTo>
                    <a:pt x="2709333" y="350379"/>
                  </a:lnTo>
                  <a:lnTo>
                    <a:pt x="0" y="350379"/>
                  </a:lnTo>
                  <a:close/>
                </a:path>
              </a:pathLst>
            </a:custGeom>
            <a:gradFill rotWithShape="1">
              <a:gsLst>
                <a:gs pos="0">
                  <a:srgbClr val="B24376">
                    <a:alpha val="0"/>
                  </a:srgbClr>
                </a:gs>
                <a:gs pos="100000">
                  <a:srgbClr val="B7457A"/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Shadow"/>
            <p:cNvSpPr/>
            <p:nvPr/>
          </p:nvSpPr>
          <p:spPr>
            <a:xfrm>
              <a:off x="1906272" y="627299"/>
              <a:ext cx="2459732" cy="2459732"/>
            </a:xfrm>
            <a:custGeom>
              <a:avLst/>
              <a:gdLst/>
              <a:ahLst/>
              <a:cxnLst/>
              <a:rect l="l" t="t" r="r" b="b"/>
              <a:pathLst>
                <a:path w="2459732" h="2459732">
                  <a:moveTo>
                    <a:pt x="0" y="0"/>
                  </a:moveTo>
                  <a:lnTo>
                    <a:pt x="2459731" y="0"/>
                  </a:lnTo>
                  <a:lnTo>
                    <a:pt x="2459731" y="2459732"/>
                  </a:lnTo>
                  <a:lnTo>
                    <a:pt x="0" y="245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43A642C-C649-CFCA-4205-94DD6E0F9A20}"/>
                </a:ext>
              </a:extLst>
            </p:cNvPr>
            <p:cNvGrpSpPr/>
            <p:nvPr/>
          </p:nvGrpSpPr>
          <p:grpSpPr>
            <a:xfrm>
              <a:off x="298521" y="824631"/>
              <a:ext cx="3089374" cy="1538883"/>
              <a:chOff x="298521" y="824631"/>
              <a:chExt cx="3089374" cy="1538883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298521" y="824631"/>
                <a:ext cx="3089374" cy="15388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0000" spc="-980" dirty="0">
                    <a:solidFill>
                      <a:srgbClr val="FFFFFF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Happy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317571" y="850271"/>
                <a:ext cx="1300355" cy="2462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1600" spc="-80" dirty="0">
                    <a:solidFill>
                      <a:srgbClr val="FFFFFF">
                        <a:alpha val="80000"/>
                      </a:srgbClr>
                    </a:solidFill>
                    <a:latin typeface="Playfair Display" pitchFamily="2" charset="0"/>
                    <a:ea typeface="Noto Serif Display" panose="02020502080505020204" pitchFamily="18" charset="0"/>
                    <a:cs typeface="Noto Serif Display" panose="02020502080505020204" pitchFamily="18" charset="0"/>
                    <a:sym typeface="Noto Serif Display ExtraCondensed"/>
                  </a:rPr>
                  <a:t>sign up sheet</a:t>
                </a:r>
              </a:p>
            </p:txBody>
          </p:sp>
        </p:grpSp>
        <p:sp>
          <p:nvSpPr>
            <p:cNvPr id="18" name="QuickSignup"/>
            <p:cNvSpPr/>
            <p:nvPr/>
          </p:nvSpPr>
          <p:spPr>
            <a:xfrm rot="5400000">
              <a:off x="7061030" y="965841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89754"/>
              </p:ext>
            </p:extLst>
          </p:nvPr>
        </p:nvGraphicFramePr>
        <p:xfrm>
          <a:off x="303583" y="4282573"/>
          <a:ext cx="6949335" cy="5859015"/>
        </p:xfrm>
        <a:graphic>
          <a:graphicData uri="http://schemas.openxmlformats.org/drawingml/2006/table">
            <a:tbl>
              <a:tblPr/>
              <a:tblGrid>
                <a:gridCol w="149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A83F6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Full Name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A83F6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Phone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A83F6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Will Bring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A83F6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Quantity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A83F6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Time of Arrival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0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900" dirty="0">
                        <a:solidFill>
                          <a:srgbClr val="BE497F"/>
                        </a:solidFill>
                        <a:latin typeface="Playfair Display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C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Playfair Display SemiBold</vt:lpstr>
      <vt:lpstr>Playfair Display</vt:lpstr>
      <vt:lpstr>Calibri</vt:lpstr>
      <vt:lpstr>Arial</vt:lpstr>
      <vt:lpstr>Pinyon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of July Potluck, Easter Potluck, Valentines Day (Portrait)</dc:title>
  <dc:creator>Hoang Anh</dc:creator>
  <cp:lastModifiedBy>Hoang Anh</cp:lastModifiedBy>
  <cp:revision>67</cp:revision>
  <dcterms:created xsi:type="dcterms:W3CDTF">2006-08-16T00:00:00Z</dcterms:created>
  <dcterms:modified xsi:type="dcterms:W3CDTF">2024-11-16T04:20:37Z</dcterms:modified>
  <dc:identifier>DAGWIjmVvdU</dc:identifier>
</cp:coreProperties>
</file>