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Fredoka Medium" pitchFamily="2" charset="-79"/>
      <p:regular r:id="rId3"/>
    </p:embeddedFont>
    <p:embeddedFont>
      <p:font typeface="Fredoka SemiBold" pitchFamily="2" charset="-79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Easter Potluck #3">
            <a:extLst>
              <a:ext uri="{FF2B5EF4-FFF2-40B4-BE49-F238E27FC236}">
                <a16:creationId xmlns:a16="http://schemas.microsoft.com/office/drawing/2014/main" id="{F804CC03-FC4A-E0E4-084C-201E4EE09F4C}"/>
              </a:ext>
            </a:extLst>
          </p:cNvPr>
          <p:cNvGrpSpPr/>
          <p:nvPr/>
        </p:nvGrpSpPr>
        <p:grpSpPr>
          <a:xfrm>
            <a:off x="-1402" y="540367"/>
            <a:ext cx="10694802" cy="7016133"/>
            <a:chOff x="-1402" y="540367"/>
            <a:chExt cx="10694802" cy="701613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8B41C5A-4D66-1411-177F-36F5139FCA52}"/>
                </a:ext>
              </a:extLst>
            </p:cNvPr>
            <p:cNvGrpSpPr/>
            <p:nvPr/>
          </p:nvGrpSpPr>
          <p:grpSpPr>
            <a:xfrm>
              <a:off x="-1402" y="540367"/>
              <a:ext cx="10694802" cy="7016133"/>
              <a:chOff x="-1402" y="540367"/>
              <a:chExt cx="10694802" cy="7016133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9975722" y="6359887"/>
                <a:ext cx="717678" cy="1196613"/>
              </a:xfrm>
              <a:custGeom>
                <a:avLst/>
                <a:gdLst/>
                <a:ahLst/>
                <a:cxnLst/>
                <a:rect l="l" t="t" r="r" b="b"/>
                <a:pathLst>
                  <a:path w="1318434" h="1854575">
                    <a:moveTo>
                      <a:pt x="0" y="0"/>
                    </a:moveTo>
                    <a:lnTo>
                      <a:pt x="1318433" y="0"/>
                    </a:lnTo>
                    <a:lnTo>
                      <a:pt x="1318433" y="1854575"/>
                    </a:lnTo>
                    <a:lnTo>
                      <a:pt x="0" y="18545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4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1" r="-83708" b="-5498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 flipH="1">
                <a:off x="-1402" y="6359887"/>
                <a:ext cx="717679" cy="1196613"/>
              </a:xfrm>
              <a:custGeom>
                <a:avLst/>
                <a:gdLst/>
                <a:ahLst/>
                <a:cxnLst/>
                <a:rect l="l" t="t" r="r" b="b"/>
                <a:pathLst>
                  <a:path w="1318434" h="1854575">
                    <a:moveTo>
                      <a:pt x="1318433" y="0"/>
                    </a:moveTo>
                    <a:lnTo>
                      <a:pt x="0" y="0"/>
                    </a:lnTo>
                    <a:lnTo>
                      <a:pt x="0" y="1854575"/>
                    </a:lnTo>
                    <a:lnTo>
                      <a:pt x="1318433" y="1854575"/>
                    </a:lnTo>
                    <a:lnTo>
                      <a:pt x="1318433" y="0"/>
                    </a:lnTo>
                    <a:close/>
                  </a:path>
                </a:pathLst>
              </a:custGeom>
              <a:blipFill>
                <a:blip r:embed="rId2">
                  <a:alphaModFix amt="4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1" r="-83708" b="-5498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557808" y="540367"/>
                <a:ext cx="1476798" cy="1929308"/>
              </a:xfrm>
              <a:custGeom>
                <a:avLst/>
                <a:gdLst/>
                <a:ahLst/>
                <a:cxnLst/>
                <a:rect l="l" t="t" r="r" b="b"/>
                <a:pathLst>
                  <a:path w="1476798" h="1929308">
                    <a:moveTo>
                      <a:pt x="0" y="0"/>
                    </a:moveTo>
                    <a:lnTo>
                      <a:pt x="1476797" y="0"/>
                    </a:lnTo>
                    <a:lnTo>
                      <a:pt x="1476797" y="1929308"/>
                    </a:lnTo>
                    <a:lnTo>
                      <a:pt x="0" y="1929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850199" y="827549"/>
                <a:ext cx="1409243" cy="1642126"/>
              </a:xfrm>
              <a:custGeom>
                <a:avLst/>
                <a:gdLst/>
                <a:ahLst/>
                <a:cxnLst/>
                <a:rect l="l" t="t" r="r" b="b"/>
                <a:pathLst>
                  <a:path w="1409243" h="1642126">
                    <a:moveTo>
                      <a:pt x="0" y="0"/>
                    </a:moveTo>
                    <a:lnTo>
                      <a:pt x="1409243" y="0"/>
                    </a:lnTo>
                    <a:lnTo>
                      <a:pt x="1409243" y="1642126"/>
                    </a:lnTo>
                    <a:lnTo>
                      <a:pt x="0" y="16421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 flipH="1">
                <a:off x="7531151" y="827549"/>
                <a:ext cx="1409243" cy="1642126"/>
              </a:xfrm>
              <a:custGeom>
                <a:avLst/>
                <a:gdLst/>
                <a:ahLst/>
                <a:cxnLst/>
                <a:rect l="l" t="t" r="r" b="b"/>
                <a:pathLst>
                  <a:path w="1409243" h="1642126">
                    <a:moveTo>
                      <a:pt x="1409243" y="0"/>
                    </a:moveTo>
                    <a:lnTo>
                      <a:pt x="0" y="0"/>
                    </a:lnTo>
                    <a:lnTo>
                      <a:pt x="0" y="1642126"/>
                    </a:lnTo>
                    <a:lnTo>
                      <a:pt x="1409243" y="1642126"/>
                    </a:lnTo>
                    <a:lnTo>
                      <a:pt x="1409243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 flipH="1">
                <a:off x="8701862" y="540367"/>
                <a:ext cx="1476798" cy="1929308"/>
              </a:xfrm>
              <a:custGeom>
                <a:avLst/>
                <a:gdLst/>
                <a:ahLst/>
                <a:cxnLst/>
                <a:rect l="l" t="t" r="r" b="b"/>
                <a:pathLst>
                  <a:path w="1476798" h="1929308">
                    <a:moveTo>
                      <a:pt x="1476798" y="0"/>
                    </a:moveTo>
                    <a:lnTo>
                      <a:pt x="0" y="0"/>
                    </a:lnTo>
                    <a:lnTo>
                      <a:pt x="0" y="1929308"/>
                    </a:lnTo>
                    <a:lnTo>
                      <a:pt x="1476798" y="1929308"/>
                    </a:lnTo>
                    <a:lnTo>
                      <a:pt x="1476798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3615880" y="815868"/>
                <a:ext cx="467733" cy="484470"/>
              </a:xfrm>
              <a:custGeom>
                <a:avLst/>
                <a:gdLst/>
                <a:ahLst/>
                <a:cxnLst/>
                <a:rect l="l" t="t" r="r" b="b"/>
                <a:pathLst>
                  <a:path w="467733" h="484470">
                    <a:moveTo>
                      <a:pt x="0" y="0"/>
                    </a:moveTo>
                    <a:lnTo>
                      <a:pt x="467733" y="0"/>
                    </a:lnTo>
                    <a:lnTo>
                      <a:pt x="467733" y="484470"/>
                    </a:lnTo>
                    <a:lnTo>
                      <a:pt x="0" y="4844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66"/>
              <p:cNvSpPr/>
              <p:nvPr/>
            </p:nvSpPr>
            <p:spPr>
              <a:xfrm flipH="1">
                <a:off x="6608387" y="827549"/>
                <a:ext cx="467733" cy="484470"/>
              </a:xfrm>
              <a:custGeom>
                <a:avLst/>
                <a:gdLst/>
                <a:ahLst/>
                <a:cxnLst/>
                <a:rect l="l" t="t" r="r" b="b"/>
                <a:pathLst>
                  <a:path w="467733" h="484470">
                    <a:moveTo>
                      <a:pt x="467733" y="0"/>
                    </a:moveTo>
                    <a:lnTo>
                      <a:pt x="0" y="0"/>
                    </a:lnTo>
                    <a:lnTo>
                      <a:pt x="0" y="484469"/>
                    </a:lnTo>
                    <a:lnTo>
                      <a:pt x="467733" y="484469"/>
                    </a:lnTo>
                    <a:lnTo>
                      <a:pt x="467733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67"/>
              <p:cNvSpPr/>
              <p:nvPr/>
            </p:nvSpPr>
            <p:spPr>
              <a:xfrm rot="1374748">
                <a:off x="9878971" y="827549"/>
                <a:ext cx="511927" cy="568808"/>
              </a:xfrm>
              <a:custGeom>
                <a:avLst/>
                <a:gdLst/>
                <a:ahLst/>
                <a:cxnLst/>
                <a:rect l="l" t="t" r="r" b="b"/>
                <a:pathLst>
                  <a:path w="511927" h="568808">
                    <a:moveTo>
                      <a:pt x="0" y="0"/>
                    </a:moveTo>
                    <a:lnTo>
                      <a:pt x="511927" y="0"/>
                    </a:lnTo>
                    <a:lnTo>
                      <a:pt x="511927" y="568808"/>
                    </a:lnTo>
                    <a:lnTo>
                      <a:pt x="0" y="5688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alphaModFix amt="50000"/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68"/>
              <p:cNvSpPr/>
              <p:nvPr/>
            </p:nvSpPr>
            <p:spPr>
              <a:xfrm rot="-1374000" flipH="1">
                <a:off x="301067" y="827549"/>
                <a:ext cx="511927" cy="568808"/>
              </a:xfrm>
              <a:custGeom>
                <a:avLst/>
                <a:gdLst/>
                <a:ahLst/>
                <a:cxnLst/>
                <a:rect l="l" t="t" r="r" b="b"/>
                <a:pathLst>
                  <a:path w="511927" h="568808">
                    <a:moveTo>
                      <a:pt x="511927" y="0"/>
                    </a:moveTo>
                    <a:lnTo>
                      <a:pt x="0" y="0"/>
                    </a:lnTo>
                    <a:lnTo>
                      <a:pt x="0" y="568808"/>
                    </a:lnTo>
                    <a:lnTo>
                      <a:pt x="511927" y="568808"/>
                    </a:lnTo>
                    <a:lnTo>
                      <a:pt x="511927" y="0"/>
                    </a:lnTo>
                    <a:close/>
                  </a:path>
                </a:pathLst>
              </a:custGeom>
              <a:blipFill>
                <a:blip r:embed="rId10">
                  <a:alphaModFix amt="50000"/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D444128-7F79-2139-AE72-A1D647639BB8}"/>
                </a:ext>
              </a:extLst>
            </p:cNvPr>
            <p:cNvGrpSpPr/>
            <p:nvPr/>
          </p:nvGrpSpPr>
          <p:grpSpPr>
            <a:xfrm>
              <a:off x="407491" y="2836808"/>
              <a:ext cx="9877018" cy="4315701"/>
              <a:chOff x="407491" y="2836808"/>
              <a:chExt cx="9877018" cy="43157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07491" y="2836808"/>
                <a:ext cx="9877018" cy="4315701"/>
              </a:xfrm>
              <a:prstGeom prst="roundRect">
                <a:avLst>
                  <a:gd name="adj" fmla="val 2189"/>
                </a:avLst>
              </a:prstGeom>
              <a:solidFill>
                <a:srgbClr val="FFFFFF"/>
              </a:solidFill>
              <a:ln w="9525" cap="sq">
                <a:solidFill>
                  <a:srgbClr val="F87FB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5527187" y="3583868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5527187" y="3215760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5527187" y="3951976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5527187" y="4320084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5527187" y="4688192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5527187" y="5056300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5527187" y="5424408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5527187" y="5792517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5527187" y="6160625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5527187" y="6528733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5527187" y="6896841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148525" y="3583868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148525" y="3215760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148525" y="3951976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3148525" y="4320084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3148525" y="4688192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3148525" y="5056300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3148525" y="5424408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3148525" y="5792517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3148525" y="6160625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3148525" y="6528733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3148525" y="6896841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7905848" y="3583868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7905848" y="3215760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7905848" y="3951976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7905848" y="4320084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7905848" y="4688192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7905848" y="5056300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7905848" y="5424408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7905848" y="5792517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7905848" y="6160625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905848" y="6528733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7905848" y="6896841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769864" y="3583868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769864" y="3215760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769864" y="3951976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769864" y="4320084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769864" y="4688192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769864" y="5056300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769864" y="5424408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769864" y="5792517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769864" y="6160625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769864" y="6528733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769864" y="6896841"/>
                <a:ext cx="2016288" cy="0"/>
              </a:xfrm>
              <a:prstGeom prst="line">
                <a:avLst/>
              </a:prstGeom>
              <a:ln w="6350" cap="flat">
                <a:solidFill>
                  <a:srgbClr val="F87FB2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5576E7E-7D20-1F9A-812B-19608BD067D7}"/>
                </a:ext>
              </a:extLst>
            </p:cNvPr>
            <p:cNvGrpSpPr/>
            <p:nvPr/>
          </p:nvGrpSpPr>
          <p:grpSpPr>
            <a:xfrm>
              <a:off x="407491" y="2290982"/>
              <a:ext cx="9877018" cy="465056"/>
              <a:chOff x="407491" y="2290982"/>
              <a:chExt cx="9877018" cy="46505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07491" y="2290982"/>
                <a:ext cx="9877018" cy="465056"/>
              </a:xfrm>
              <a:prstGeom prst="roundRect">
                <a:avLst/>
              </a:prstGeom>
              <a:solidFill>
                <a:srgbClr val="F87FB2"/>
              </a:solidFill>
              <a:ln w="9525" cap="sq">
                <a:solidFill>
                  <a:srgbClr val="F87FB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6067598" y="2458588"/>
                <a:ext cx="935467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spc="160" dirty="0">
                    <a:solidFill>
                      <a:srgbClr val="FFFFFF"/>
                    </a:solidFill>
                    <a:latin typeface="Fredoka Medium"/>
                    <a:ea typeface="Fredoka Medium"/>
                    <a:cs typeface="Fredoka Medium"/>
                    <a:sym typeface="Fredoka Medium"/>
                  </a:rPr>
                  <a:t>WILL BRING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3688936" y="2458588"/>
                <a:ext cx="935467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160" dirty="0">
                    <a:solidFill>
                      <a:srgbClr val="FFFFFF"/>
                    </a:solidFill>
                    <a:latin typeface="Fredoka Medium"/>
                    <a:ea typeface="Fredoka Medium"/>
                    <a:cs typeface="Fredoka Medium"/>
                    <a:sym typeface="Fredoka Medium"/>
                  </a:rPr>
                  <a:t>PHONE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8044585" y="2458588"/>
                <a:ext cx="1738814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160" dirty="0">
                    <a:solidFill>
                      <a:srgbClr val="FFFFFF"/>
                    </a:solidFill>
                    <a:latin typeface="Fredoka Medium"/>
                    <a:ea typeface="Fredoka Medium"/>
                    <a:cs typeface="Fredoka Medium"/>
                    <a:sym typeface="Fredoka Medium"/>
                  </a:rPr>
                  <a:t>DIETARY CONSIDERATIONS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1234897" y="2458588"/>
                <a:ext cx="1086222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160" dirty="0">
                    <a:solidFill>
                      <a:srgbClr val="FFFFFF"/>
                    </a:solidFill>
                    <a:latin typeface="Fredoka Medium"/>
                    <a:ea typeface="Fredoka Medium"/>
                    <a:cs typeface="Fredoka Medium"/>
                    <a:sym typeface="Fredoka Medium"/>
                  </a:rPr>
                  <a:t>FULL NAME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C87F390-649B-A288-333F-5A091FAC61A6}"/>
                </a:ext>
              </a:extLst>
            </p:cNvPr>
            <p:cNvGrpSpPr/>
            <p:nvPr/>
          </p:nvGrpSpPr>
          <p:grpSpPr>
            <a:xfrm>
              <a:off x="3777390" y="553759"/>
              <a:ext cx="3138620" cy="1399793"/>
              <a:chOff x="3777390" y="553759"/>
              <a:chExt cx="3138620" cy="1399793"/>
            </a:xfrm>
          </p:grpSpPr>
          <p:sp>
            <p:nvSpPr>
              <p:cNvPr id="64" name="TextBox 64"/>
              <p:cNvSpPr txBox="1"/>
              <p:nvPr/>
            </p:nvSpPr>
            <p:spPr>
              <a:xfrm>
                <a:off x="3777390" y="655459"/>
                <a:ext cx="3138620" cy="746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4851" spc="-101" dirty="0">
                    <a:solidFill>
                      <a:srgbClr val="F87EB1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EASTER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4821244" y="553759"/>
                <a:ext cx="1050912" cy="1653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58"/>
                  </a:lnSpc>
                  <a:spcBef>
                    <a:spcPct val="0"/>
                  </a:spcBef>
                </a:pPr>
                <a:r>
                  <a:rPr lang="en-US" sz="950" dirty="0">
                    <a:solidFill>
                      <a:srgbClr val="644394">
                        <a:alpha val="62745"/>
                      </a:srgbClr>
                    </a:solidFill>
                    <a:latin typeface="Fredoka Medium"/>
                    <a:ea typeface="Fredoka Medium"/>
                    <a:cs typeface="Fredoka Medium"/>
                    <a:sym typeface="Fredoka Medium"/>
                  </a:rPr>
                  <a:t>SIGN UP SHEET</a:t>
                </a:r>
              </a:p>
            </p:txBody>
          </p:sp>
          <p:sp>
            <p:nvSpPr>
              <p:cNvPr id="27" name="TextBox 64">
                <a:extLst>
                  <a:ext uri="{FF2B5EF4-FFF2-40B4-BE49-F238E27FC236}">
                    <a16:creationId xmlns:a16="http://schemas.microsoft.com/office/drawing/2014/main" id="{B1A82E26-1540-7AB0-26B3-7353302EFFDA}"/>
                  </a:ext>
                </a:extLst>
              </p:cNvPr>
              <p:cNvSpPr txBox="1"/>
              <p:nvPr/>
            </p:nvSpPr>
            <p:spPr>
              <a:xfrm>
                <a:off x="3777390" y="1207066"/>
                <a:ext cx="3138620" cy="746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4851" spc="-101" dirty="0">
                    <a:solidFill>
                      <a:srgbClr val="F87EB1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POTLUCK</a:t>
                </a:r>
              </a:p>
            </p:txBody>
          </p:sp>
        </p:grpSp>
        <p:sp>
          <p:nvSpPr>
            <p:cNvPr id="63" name="QuickSignup"/>
            <p:cNvSpPr/>
            <p:nvPr/>
          </p:nvSpPr>
          <p:spPr>
            <a:xfrm rot="5400000">
              <a:off x="10127831" y="589088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77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Fredoka Medium</vt:lpstr>
      <vt:lpstr>Fredoka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of July Potluck, Easter Potluck, Valentines Day (Landscape)</dc:title>
  <dc:creator>Hoang Anh</dc:creator>
  <cp:lastModifiedBy>Hoang Anh</cp:lastModifiedBy>
  <cp:revision>18</cp:revision>
  <dcterms:created xsi:type="dcterms:W3CDTF">2006-08-16T00:00:00Z</dcterms:created>
  <dcterms:modified xsi:type="dcterms:W3CDTF">2024-11-16T04:33:52Z</dcterms:modified>
  <dc:identifier>DAGWIsYLrgs</dc:identifier>
</cp:coreProperties>
</file>