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65" r:id="rId2"/>
  </p:sldIdLst>
  <p:sldSz cx="7556500" cy="10693400"/>
  <p:notesSz cx="6858000" cy="9144000"/>
  <p:embeddedFontLst>
    <p:embeddedFont>
      <p:font typeface="DM Sans" pitchFamily="2" charset="0"/>
      <p:regular r:id="rId4"/>
      <p:bold r:id="rId5"/>
      <p:italic r:id="rId6"/>
      <p:boldItalic r:id="rId7"/>
    </p:embeddedFont>
    <p:embeddedFont>
      <p:font typeface="DM Sans Medium" pitchFamily="2" charset="0"/>
      <p:regular r:id="rId8"/>
      <p:italic r:id="rId9"/>
    </p:embeddedFont>
    <p:embeddedFont>
      <p:font typeface="DM Sans SemiBold" pitchFamily="2" charset="0"/>
      <p:bold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3A1C"/>
    <a:srgbClr val="493C38"/>
    <a:srgbClr val="1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892" autoAdjust="0"/>
  </p:normalViewPr>
  <p:slideViewPr>
    <p:cSldViewPr>
      <p:cViewPr>
        <p:scale>
          <a:sx n="10" d="100"/>
          <a:sy n="10" d="100"/>
        </p:scale>
        <p:origin x="2981" y="136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C5788-13AB-428C-BE5B-E1402B5FD54A}" type="datetimeFigureOut">
              <a:rPr lang="en-US" smtClean="0"/>
              <a:t>8/9/2024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6425C-4397-4F79-B682-DE4D12F955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30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56425C-4397-4F79-B682-DE4D12F9556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07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Taco Bar #1">
            <a:extLst>
              <a:ext uri="{FF2B5EF4-FFF2-40B4-BE49-F238E27FC236}">
                <a16:creationId xmlns:a16="http://schemas.microsoft.com/office/drawing/2014/main" id="{4AAE37A1-802B-A634-90D1-8444285F0064}"/>
              </a:ext>
            </a:extLst>
          </p:cNvPr>
          <p:cNvGrpSpPr/>
          <p:nvPr/>
        </p:nvGrpSpPr>
        <p:grpSpPr>
          <a:xfrm>
            <a:off x="313466" y="447285"/>
            <a:ext cx="6933068" cy="10150522"/>
            <a:chOff x="313466" y="447285"/>
            <a:chExt cx="6933068" cy="10150522"/>
          </a:xfrm>
        </p:grpSpPr>
        <p:grpSp>
          <p:nvGrpSpPr>
            <p:cNvPr id="86" name="Text">
              <a:extLst>
                <a:ext uri="{FF2B5EF4-FFF2-40B4-BE49-F238E27FC236}">
                  <a16:creationId xmlns:a16="http://schemas.microsoft.com/office/drawing/2014/main" id="{5D1D80B1-A5DC-2DC0-423F-2853BC356396}"/>
                </a:ext>
              </a:extLst>
            </p:cNvPr>
            <p:cNvGrpSpPr/>
            <p:nvPr/>
          </p:nvGrpSpPr>
          <p:grpSpPr>
            <a:xfrm>
              <a:off x="372073" y="447285"/>
              <a:ext cx="4030677" cy="1624163"/>
              <a:chOff x="372073" y="447285"/>
              <a:chExt cx="4030677" cy="1624163"/>
            </a:xfrm>
          </p:grpSpPr>
          <p:sp>
            <p:nvSpPr>
              <p:cNvPr id="2" name="TextBox 2"/>
              <p:cNvSpPr txBox="1"/>
              <p:nvPr/>
            </p:nvSpPr>
            <p:spPr>
              <a:xfrm>
                <a:off x="372073" y="447285"/>
                <a:ext cx="4030677" cy="1624163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10554" b="1" spc="-527" dirty="0">
                    <a:solidFill>
                      <a:srgbClr val="E6541A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Taco</a:t>
                </a:r>
              </a:p>
            </p:txBody>
          </p:sp>
          <p:sp>
            <p:nvSpPr>
              <p:cNvPr id="59" name="TextBox 59"/>
              <p:cNvSpPr txBox="1"/>
              <p:nvPr/>
            </p:nvSpPr>
            <p:spPr>
              <a:xfrm>
                <a:off x="402228" y="545833"/>
                <a:ext cx="2017425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750" b="1" u="none" strike="noStrike" spc="60" dirty="0">
                    <a:solidFill>
                      <a:srgbClr val="4F7751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SIGN UP SHEET</a:t>
                </a:r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03A6A12A-478B-B5E5-7D77-DA75F02D14CE}"/>
                </a:ext>
              </a:extLst>
            </p:cNvPr>
            <p:cNvGrpSpPr/>
            <p:nvPr/>
          </p:nvGrpSpPr>
          <p:grpSpPr>
            <a:xfrm>
              <a:off x="2165977" y="472913"/>
              <a:ext cx="4951465" cy="4384652"/>
              <a:chOff x="2165977" y="472913"/>
              <a:chExt cx="4951465" cy="4384652"/>
            </a:xfrm>
          </p:grpSpPr>
          <p:sp>
            <p:nvSpPr>
              <p:cNvPr id="4" name="Gradient mask"/>
              <p:cNvSpPr/>
              <p:nvPr/>
            </p:nvSpPr>
            <p:spPr>
              <a:xfrm>
                <a:off x="2606879" y="1069581"/>
                <a:ext cx="1660858" cy="998811"/>
              </a:xfrm>
              <a:custGeom>
                <a:avLst/>
                <a:gdLst/>
                <a:ahLst/>
                <a:cxnLst/>
                <a:rect l="l" t="t" r="r" b="b"/>
                <a:pathLst>
                  <a:path w="595214" h="357951">
                    <a:moveTo>
                      <a:pt x="0" y="0"/>
                    </a:moveTo>
                    <a:lnTo>
                      <a:pt x="595214" y="0"/>
                    </a:lnTo>
                    <a:lnTo>
                      <a:pt x="595214" y="357951"/>
                    </a:lnTo>
                    <a:lnTo>
                      <a:pt x="0" y="35795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3DC">
                      <a:alpha val="0"/>
                    </a:srgbClr>
                  </a:gs>
                  <a:gs pos="100000">
                    <a:srgbClr val="FFF3DC">
                      <a:alpha val="10000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Freeform 6"/>
              <p:cNvSpPr/>
              <p:nvPr/>
            </p:nvSpPr>
            <p:spPr>
              <a:xfrm flipH="1">
                <a:off x="2165977" y="972607"/>
                <a:ext cx="3228047" cy="3884958"/>
              </a:xfrm>
              <a:custGeom>
                <a:avLst/>
                <a:gdLst/>
                <a:ahLst/>
                <a:cxnLst/>
                <a:rect l="l" t="t" r="r" b="b"/>
                <a:pathLst>
                  <a:path w="3228047" h="3884958">
                    <a:moveTo>
                      <a:pt x="3228046" y="0"/>
                    </a:moveTo>
                    <a:lnTo>
                      <a:pt x="0" y="0"/>
                    </a:lnTo>
                    <a:lnTo>
                      <a:pt x="0" y="3884958"/>
                    </a:lnTo>
                    <a:lnTo>
                      <a:pt x="3228046" y="3884958"/>
                    </a:lnTo>
                    <a:lnTo>
                      <a:pt x="3228046" y="0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Gradient mask"/>
              <p:cNvSpPr/>
              <p:nvPr/>
            </p:nvSpPr>
            <p:spPr>
              <a:xfrm rot="16200000">
                <a:off x="4193599" y="2384297"/>
                <a:ext cx="1852484" cy="911539"/>
              </a:xfrm>
              <a:custGeom>
                <a:avLst/>
                <a:gdLst/>
                <a:ahLst/>
                <a:cxnLst/>
                <a:rect l="l" t="t" r="r" b="b"/>
                <a:pathLst>
                  <a:path w="663889" h="326675">
                    <a:moveTo>
                      <a:pt x="0" y="0"/>
                    </a:moveTo>
                    <a:lnTo>
                      <a:pt x="663889" y="0"/>
                    </a:lnTo>
                    <a:lnTo>
                      <a:pt x="663889" y="326675"/>
                    </a:lnTo>
                    <a:lnTo>
                      <a:pt x="0" y="32667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3DC">
                      <a:alpha val="0"/>
                    </a:srgbClr>
                  </a:gs>
                  <a:gs pos="100000">
                    <a:srgbClr val="FFF3DC">
                      <a:alpha val="10000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6834753" y="472913"/>
                <a:ext cx="282689" cy="356603"/>
              </a:xfrm>
              <a:custGeom>
                <a:avLst/>
                <a:gdLst/>
                <a:ahLst/>
                <a:cxnLst/>
                <a:rect l="l" t="t" r="r" b="b"/>
                <a:pathLst>
                  <a:path w="282689" h="356603">
                    <a:moveTo>
                      <a:pt x="0" y="0"/>
                    </a:moveTo>
                    <a:lnTo>
                      <a:pt x="282689" y="0"/>
                    </a:lnTo>
                    <a:lnTo>
                      <a:pt x="282689" y="356604"/>
                    </a:lnTo>
                    <a:lnTo>
                      <a:pt x="0" y="35660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>
                  <a:alphaModFix amt="88000"/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Freeform 11"/>
              <p:cNvSpPr/>
              <p:nvPr/>
            </p:nvSpPr>
            <p:spPr>
              <a:xfrm rot="2549794">
                <a:off x="4243253" y="2021775"/>
                <a:ext cx="402020" cy="211974"/>
              </a:xfrm>
              <a:custGeom>
                <a:avLst/>
                <a:gdLst/>
                <a:ahLst/>
                <a:cxnLst/>
                <a:rect l="l" t="t" r="r" b="b"/>
                <a:pathLst>
                  <a:path w="402020" h="211974">
                    <a:moveTo>
                      <a:pt x="0" y="0"/>
                    </a:moveTo>
                    <a:lnTo>
                      <a:pt x="402021" y="0"/>
                    </a:lnTo>
                    <a:lnTo>
                      <a:pt x="402021" y="211974"/>
                    </a:lnTo>
                    <a:lnTo>
                      <a:pt x="0" y="21197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34307C6E-BCF7-D51E-F8E4-4BF8BA537E2A}"/>
                </a:ext>
              </a:extLst>
            </p:cNvPr>
            <p:cNvGrpSpPr/>
            <p:nvPr/>
          </p:nvGrpSpPr>
          <p:grpSpPr>
            <a:xfrm>
              <a:off x="313466" y="3886947"/>
              <a:ext cx="6933068" cy="6495194"/>
              <a:chOff x="313466" y="3886947"/>
              <a:chExt cx="6933068" cy="6495194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313466" y="3886947"/>
                <a:ext cx="6933068" cy="6495194"/>
              </a:xfrm>
              <a:prstGeom prst="roundRect">
                <a:avLst>
                  <a:gd name="adj" fmla="val 2354"/>
                </a:avLst>
              </a:prstGeom>
              <a:solidFill>
                <a:srgbClr val="FFFFFF"/>
              </a:solidFill>
              <a:ln w="6350" cap="sq">
                <a:solidFill>
                  <a:srgbClr val="71897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Freeform 16"/>
              <p:cNvSpPr/>
              <p:nvPr/>
            </p:nvSpPr>
            <p:spPr>
              <a:xfrm>
                <a:off x="531653" y="4060047"/>
                <a:ext cx="1814427" cy="296372"/>
              </a:xfrm>
              <a:prstGeom prst="roundRect">
                <a:avLst>
                  <a:gd name="adj" fmla="val 24380"/>
                </a:avLst>
              </a:prstGeom>
              <a:solidFill>
                <a:srgbClr val="4F7751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531653" y="4683937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531653" y="5051960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531653" y="5419983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531653" y="5788005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531653" y="6156028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531653" y="6524051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531653" y="6892074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531653" y="7260096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531653" y="7628119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531653" y="7996142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531653" y="8364165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531653" y="8732187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531653" y="9100210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531653" y="9468233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531653" y="9836256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531653" y="10204279"/>
                <a:ext cx="1814427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Freeform 37"/>
              <p:cNvSpPr/>
              <p:nvPr/>
            </p:nvSpPr>
            <p:spPr>
              <a:xfrm>
                <a:off x="4276593" y="4060047"/>
                <a:ext cx="2751755" cy="296372"/>
              </a:xfrm>
              <a:prstGeom prst="roundRect">
                <a:avLst>
                  <a:gd name="adj" fmla="val 22452"/>
                </a:avLst>
              </a:prstGeom>
              <a:solidFill>
                <a:srgbClr val="4F7751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4276593" y="4683937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4276593" y="5051960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4276593" y="5419982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4276593" y="5788005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4276593" y="6156028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4276593" y="6524051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4276593" y="6892073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4276593" y="7260096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4276593" y="7628119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4276593" y="7996142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4276593" y="8364165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AutoShape 50"/>
              <p:cNvSpPr/>
              <p:nvPr/>
            </p:nvSpPr>
            <p:spPr>
              <a:xfrm>
                <a:off x="4276593" y="8732187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4276593" y="9100210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4276593" y="9468233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3" name="AutoShape 53"/>
              <p:cNvSpPr/>
              <p:nvPr/>
            </p:nvSpPr>
            <p:spPr>
              <a:xfrm>
                <a:off x="4276593" y="9836256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4" name="AutoShape 54"/>
              <p:cNvSpPr/>
              <p:nvPr/>
            </p:nvSpPr>
            <p:spPr>
              <a:xfrm>
                <a:off x="4276593" y="10204278"/>
                <a:ext cx="2751755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4" name="Freeform 64"/>
              <p:cNvSpPr/>
              <p:nvPr/>
            </p:nvSpPr>
            <p:spPr>
              <a:xfrm>
                <a:off x="2564266" y="4060047"/>
                <a:ext cx="1494132" cy="296372"/>
              </a:xfrm>
              <a:prstGeom prst="roundRect">
                <a:avLst>
                  <a:gd name="adj" fmla="val 21809"/>
                </a:avLst>
              </a:prstGeom>
              <a:solidFill>
                <a:srgbClr val="4F7751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6" name="AutoShape 66"/>
              <p:cNvSpPr/>
              <p:nvPr/>
            </p:nvSpPr>
            <p:spPr>
              <a:xfrm>
                <a:off x="2564275" y="4683937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7" name="AutoShape 67"/>
              <p:cNvSpPr/>
              <p:nvPr/>
            </p:nvSpPr>
            <p:spPr>
              <a:xfrm>
                <a:off x="2564275" y="5051960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" name="AutoShape 68"/>
              <p:cNvSpPr/>
              <p:nvPr/>
            </p:nvSpPr>
            <p:spPr>
              <a:xfrm>
                <a:off x="2564275" y="5419982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9" name="AutoShape 69"/>
              <p:cNvSpPr/>
              <p:nvPr/>
            </p:nvSpPr>
            <p:spPr>
              <a:xfrm>
                <a:off x="2564275" y="5788005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0" name="AutoShape 70"/>
              <p:cNvSpPr/>
              <p:nvPr/>
            </p:nvSpPr>
            <p:spPr>
              <a:xfrm>
                <a:off x="2564275" y="6156028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1" name="AutoShape 71"/>
              <p:cNvSpPr/>
              <p:nvPr/>
            </p:nvSpPr>
            <p:spPr>
              <a:xfrm>
                <a:off x="2564275" y="6524051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" name="AutoShape 72"/>
              <p:cNvSpPr/>
              <p:nvPr/>
            </p:nvSpPr>
            <p:spPr>
              <a:xfrm>
                <a:off x="2564275" y="6892073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3" name="AutoShape 73"/>
              <p:cNvSpPr/>
              <p:nvPr/>
            </p:nvSpPr>
            <p:spPr>
              <a:xfrm>
                <a:off x="2564275" y="7260096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4" name="AutoShape 74"/>
              <p:cNvSpPr/>
              <p:nvPr/>
            </p:nvSpPr>
            <p:spPr>
              <a:xfrm>
                <a:off x="2564275" y="7628119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5" name="AutoShape 75"/>
              <p:cNvSpPr/>
              <p:nvPr/>
            </p:nvSpPr>
            <p:spPr>
              <a:xfrm>
                <a:off x="2564275" y="7996142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6" name="AutoShape 76"/>
              <p:cNvSpPr/>
              <p:nvPr/>
            </p:nvSpPr>
            <p:spPr>
              <a:xfrm>
                <a:off x="2564275" y="8364165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7" name="AutoShape 77"/>
              <p:cNvSpPr/>
              <p:nvPr/>
            </p:nvSpPr>
            <p:spPr>
              <a:xfrm>
                <a:off x="2564275" y="8732187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8" name="AutoShape 78"/>
              <p:cNvSpPr/>
              <p:nvPr/>
            </p:nvSpPr>
            <p:spPr>
              <a:xfrm>
                <a:off x="2564275" y="9100210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9" name="AutoShape 79"/>
              <p:cNvSpPr/>
              <p:nvPr/>
            </p:nvSpPr>
            <p:spPr>
              <a:xfrm>
                <a:off x="2564275" y="9468233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0" name="AutoShape 80"/>
              <p:cNvSpPr/>
              <p:nvPr/>
            </p:nvSpPr>
            <p:spPr>
              <a:xfrm>
                <a:off x="2564275" y="9836256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1" name="AutoShape 81"/>
              <p:cNvSpPr/>
              <p:nvPr/>
            </p:nvSpPr>
            <p:spPr>
              <a:xfrm>
                <a:off x="2564275" y="10204278"/>
                <a:ext cx="1494132" cy="0"/>
              </a:xfrm>
              <a:prstGeom prst="line">
                <a:avLst/>
              </a:prstGeom>
              <a:ln w="6350" cap="rnd">
                <a:solidFill>
                  <a:srgbClr val="718972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87" name="Text">
              <a:extLst>
                <a:ext uri="{FF2B5EF4-FFF2-40B4-BE49-F238E27FC236}">
                  <a16:creationId xmlns:a16="http://schemas.microsoft.com/office/drawing/2014/main" id="{6356B4AC-75FF-C9E5-5542-06F0351B59D7}"/>
                </a:ext>
              </a:extLst>
            </p:cNvPr>
            <p:cNvGrpSpPr/>
            <p:nvPr/>
          </p:nvGrpSpPr>
          <p:grpSpPr>
            <a:xfrm>
              <a:off x="442558" y="878702"/>
              <a:ext cx="6674884" cy="3406090"/>
              <a:chOff x="442558" y="878702"/>
              <a:chExt cx="6674884" cy="3406090"/>
            </a:xfrm>
          </p:grpSpPr>
          <p:sp>
            <p:nvSpPr>
              <p:cNvPr id="55" name="TextBox 55"/>
              <p:cNvSpPr txBox="1"/>
              <p:nvPr/>
            </p:nvSpPr>
            <p:spPr>
              <a:xfrm>
                <a:off x="5120392" y="4131673"/>
                <a:ext cx="1064156" cy="15311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95" dirty="0">
                    <a:solidFill>
                      <a:srgbClr val="FFF3DC"/>
                    </a:solidFill>
                    <a:latin typeface="DM Sans Medium"/>
                    <a:ea typeface="DM Sans Medium"/>
                    <a:cs typeface="DM Sans Medium"/>
                    <a:sym typeface="DM Sans Medium"/>
                  </a:rPr>
                  <a:t>Topping</a:t>
                </a:r>
              </a:p>
            </p:txBody>
          </p:sp>
          <p:sp>
            <p:nvSpPr>
              <p:cNvPr id="82" name="TextBox 82"/>
              <p:cNvSpPr txBox="1"/>
              <p:nvPr/>
            </p:nvSpPr>
            <p:spPr>
              <a:xfrm>
                <a:off x="2779258" y="4131673"/>
                <a:ext cx="1064157" cy="15311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95" u="none" strike="noStrike" dirty="0">
                    <a:solidFill>
                      <a:srgbClr val="FFF3DC"/>
                    </a:solidFill>
                    <a:latin typeface="DM Sans Medium"/>
                    <a:ea typeface="DM Sans Medium"/>
                    <a:cs typeface="DM Sans Medium"/>
                    <a:sym typeface="DM Sans Medium"/>
                  </a:rPr>
                  <a:t>Phone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906789" y="4131673"/>
                <a:ext cx="1064156" cy="15311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95" u="none" strike="noStrike" dirty="0">
                    <a:solidFill>
                      <a:srgbClr val="FFF3DC"/>
                    </a:solidFill>
                    <a:latin typeface="DM Sans Medium"/>
                    <a:ea typeface="DM Sans Medium"/>
                    <a:cs typeface="DM Sans Medium"/>
                    <a:sym typeface="DM Sans Medium"/>
                  </a:rPr>
                  <a:t>Name</a:t>
                </a:r>
              </a:p>
            </p:txBody>
          </p:sp>
          <p:sp>
            <p:nvSpPr>
              <p:cNvPr id="60" name="TextBox 60"/>
              <p:cNvSpPr txBox="1"/>
              <p:nvPr/>
            </p:nvSpPr>
            <p:spPr>
              <a:xfrm>
                <a:off x="5092490" y="2307503"/>
                <a:ext cx="1963992" cy="141224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>
                  <a:spcBef>
                    <a:spcPct val="0"/>
                  </a:spcBef>
                </a:pPr>
                <a:r>
                  <a:rPr lang="en-US" sz="9177" b="1" spc="-458" dirty="0">
                    <a:solidFill>
                      <a:srgbClr val="E6541A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Bar.</a:t>
                </a:r>
              </a:p>
            </p:txBody>
          </p:sp>
          <p:sp>
            <p:nvSpPr>
              <p:cNvPr id="61" name="TextBox 61"/>
              <p:cNvSpPr txBox="1"/>
              <p:nvPr/>
            </p:nvSpPr>
            <p:spPr>
              <a:xfrm>
                <a:off x="5276413" y="878702"/>
                <a:ext cx="1841029" cy="54566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>
                  <a:lnSpc>
                    <a:spcPts val="1418"/>
                  </a:lnSpc>
                </a:pPr>
                <a:r>
                  <a:rPr lang="en-US" sz="1418" spc="-78" dirty="0">
                    <a:solidFill>
                      <a:srgbClr val="E6541A">
                        <a:alpha val="80000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Good Restaurant</a:t>
                </a:r>
              </a:p>
              <a:p>
                <a:pPr algn="r">
                  <a:lnSpc>
                    <a:spcPts val="1418"/>
                  </a:lnSpc>
                </a:pPr>
                <a:r>
                  <a:rPr lang="en-US" sz="1418" spc="-78" dirty="0">
                    <a:solidFill>
                      <a:srgbClr val="393939">
                        <a:alpha val="80000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123 Main Street Hometown, USA</a:t>
                </a:r>
              </a:p>
            </p:txBody>
          </p:sp>
          <p:sp>
            <p:nvSpPr>
              <p:cNvPr id="58" name="TextBox 58"/>
              <p:cNvSpPr txBox="1"/>
              <p:nvPr/>
            </p:nvSpPr>
            <p:spPr>
              <a:xfrm>
                <a:off x="442558" y="3038610"/>
                <a:ext cx="1636983" cy="36612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lnSpc>
                    <a:spcPts val="1418"/>
                  </a:lnSpc>
                </a:pPr>
                <a:r>
                  <a:rPr lang="en-US" sz="1418" spc="-78" dirty="0">
                    <a:solidFill>
                      <a:srgbClr val="393939">
                        <a:alpha val="80000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with Chef</a:t>
                </a:r>
              </a:p>
              <a:p>
                <a:pPr algn="l">
                  <a:lnSpc>
                    <a:spcPts val="1418"/>
                  </a:lnSpc>
                </a:pPr>
                <a:r>
                  <a:rPr lang="en-US" sz="1418" spc="-78" dirty="0">
                    <a:solidFill>
                      <a:srgbClr val="393939">
                        <a:alpha val="80000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Marina Red</a:t>
                </a:r>
              </a:p>
            </p:txBody>
          </p:sp>
          <p:sp>
            <p:nvSpPr>
              <p:cNvPr id="57" name="TextBox 57"/>
              <p:cNvSpPr txBox="1"/>
              <p:nvPr/>
            </p:nvSpPr>
            <p:spPr>
              <a:xfrm>
                <a:off x="442558" y="2179352"/>
                <a:ext cx="1308344" cy="808298"/>
              </a:xfrm>
              <a:prstGeom prst="rect">
                <a:avLst/>
              </a:prstGeom>
            </p:spPr>
            <p:txBody>
              <a:bodyPr lIns="0" tIns="91440" rIns="0" bIns="0" rtlCol="0" anchor="t">
                <a:spAutoFit/>
              </a:bodyPr>
              <a:lstStyle/>
              <a:p>
                <a:pPr algn="l">
                  <a:lnSpc>
                    <a:spcPts val="2703"/>
                  </a:lnSpc>
                </a:pPr>
                <a:r>
                  <a:rPr lang="en-US" sz="3004" spc="-282" dirty="0">
                    <a:solidFill>
                      <a:srgbClr val="E6541A">
                        <a:alpha val="80000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06/08</a:t>
                </a:r>
              </a:p>
              <a:p>
                <a:pPr algn="l">
                  <a:lnSpc>
                    <a:spcPts val="2703"/>
                  </a:lnSpc>
                </a:pPr>
                <a:r>
                  <a:rPr lang="en-US" sz="3004" spc="-282" dirty="0">
                    <a:solidFill>
                      <a:srgbClr val="E6541A">
                        <a:alpha val="80000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4 PM</a:t>
                </a:r>
              </a:p>
            </p:txBody>
          </p:sp>
        </p:grpSp>
        <p:sp>
          <p:nvSpPr>
            <p:cNvPr id="56" name="QuickSignup"/>
            <p:cNvSpPr/>
            <p:nvPr/>
          </p:nvSpPr>
          <p:spPr>
            <a:xfrm>
              <a:off x="3449549" y="10464594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alphaModFix amt="70000"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25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DM Sans</vt:lpstr>
      <vt:lpstr>Calibri</vt:lpstr>
      <vt:lpstr>DM Sans Medium</vt:lpstr>
      <vt:lpstr>Aptos</vt:lpstr>
      <vt:lpstr>DM Sans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(DỌC)</dc:title>
  <dc:creator>Hoang Anh</dc:creator>
  <cp:lastModifiedBy>Anh Hoang</cp:lastModifiedBy>
  <cp:revision>38</cp:revision>
  <dcterms:created xsi:type="dcterms:W3CDTF">2006-08-16T00:00:00Z</dcterms:created>
  <dcterms:modified xsi:type="dcterms:W3CDTF">2024-08-09T14:44:16Z</dcterms:modified>
  <dc:identifier>DAGNPBWBXB4</dc:identifier>
</cp:coreProperties>
</file>