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7" r:id="rId2"/>
  </p:sldIdLst>
  <p:sldSz cx="7556500" cy="10693400"/>
  <p:notesSz cx="6858000" cy="9144000"/>
  <p:embeddedFontLst>
    <p:embeddedFont>
      <p:font typeface="Anton" pitchFamily="2" charset="0"/>
      <p:regular r:id="rId4"/>
    </p:embeddedFont>
    <p:embeddedFont>
      <p:font typeface="JetBrains Mono" panose="02000009000000000000" pitchFamily="49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A1C"/>
    <a:srgbClr val="493C38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92" autoAdjust="0"/>
  </p:normalViewPr>
  <p:slideViewPr>
    <p:cSldViewPr>
      <p:cViewPr>
        <p:scale>
          <a:sx n="25" d="100"/>
          <a:sy n="25" d="100"/>
        </p:scale>
        <p:origin x="2626" y="8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5788-13AB-428C-BE5B-E1402B5FD54A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425C-4397-4F79-B682-DE4D12F9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3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Taco Bar #2">
            <a:extLst>
              <a:ext uri="{FF2B5EF4-FFF2-40B4-BE49-F238E27FC236}">
                <a16:creationId xmlns:a16="http://schemas.microsoft.com/office/drawing/2014/main" id="{F3F058C1-6C11-CBEF-BDA9-2C0DED373E60}"/>
              </a:ext>
            </a:extLst>
          </p:cNvPr>
          <p:cNvGrpSpPr/>
          <p:nvPr/>
        </p:nvGrpSpPr>
        <p:grpSpPr>
          <a:xfrm>
            <a:off x="-288704" y="0"/>
            <a:ext cx="7945120" cy="10384634"/>
            <a:chOff x="-288704" y="0"/>
            <a:chExt cx="7945120" cy="103846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F7546E-D34C-085B-9744-880049850616}"/>
                </a:ext>
              </a:extLst>
            </p:cNvPr>
            <p:cNvGrpSpPr/>
            <p:nvPr/>
          </p:nvGrpSpPr>
          <p:grpSpPr>
            <a:xfrm>
              <a:off x="-288704" y="0"/>
              <a:ext cx="7945120" cy="7348711"/>
              <a:chOff x="-288704" y="0"/>
              <a:chExt cx="7945120" cy="7348711"/>
            </a:xfrm>
          </p:grpSpPr>
          <p:sp>
            <p:nvSpPr>
              <p:cNvPr id="2" name="Freeform 2"/>
              <p:cNvSpPr/>
              <p:nvPr/>
            </p:nvSpPr>
            <p:spPr>
              <a:xfrm rot="5400000">
                <a:off x="832988" y="-832988"/>
                <a:ext cx="5894023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5894023" h="7560000">
                    <a:moveTo>
                      <a:pt x="0" y="0"/>
                    </a:moveTo>
                    <a:lnTo>
                      <a:pt x="5894024" y="0"/>
                    </a:lnTo>
                    <a:lnTo>
                      <a:pt x="5894024" y="7560000"/>
                    </a:lnTo>
                    <a:lnTo>
                      <a:pt x="0" y="756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29010" t="-10961" r="-29087" b="-1229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3C64BB5-481B-BB91-D2B5-91EB635B3BB4}"/>
                  </a:ext>
                </a:extLst>
              </p:cNvPr>
              <p:cNvSpPr/>
              <p:nvPr/>
            </p:nvSpPr>
            <p:spPr>
              <a:xfrm rot="213835">
                <a:off x="-288704" y="1542870"/>
                <a:ext cx="7599420" cy="5575034"/>
              </a:xfrm>
              <a:custGeom>
                <a:avLst/>
                <a:gdLst>
                  <a:gd name="connsiteX0" fmla="*/ 0 w 7599420"/>
                  <a:gd name="connsiteY0" fmla="*/ 0 h 5575034"/>
                  <a:gd name="connsiteX1" fmla="*/ 7599420 w 7599420"/>
                  <a:gd name="connsiteY1" fmla="*/ 0 h 5575034"/>
                  <a:gd name="connsiteX2" fmla="*/ 7599420 w 7599420"/>
                  <a:gd name="connsiteY2" fmla="*/ 5575034 h 5575034"/>
                  <a:gd name="connsiteX3" fmla="*/ 455513 w 7599420"/>
                  <a:gd name="connsiteY3" fmla="*/ 5575034 h 5575034"/>
                  <a:gd name="connsiteX4" fmla="*/ 221430 w 7599420"/>
                  <a:gd name="connsiteY4" fmla="*/ 1816621 h 5575034"/>
                  <a:gd name="connsiteX5" fmla="*/ 0 w 7599420"/>
                  <a:gd name="connsiteY5" fmla="*/ 1830412 h 55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9420" h="5575034">
                    <a:moveTo>
                      <a:pt x="0" y="0"/>
                    </a:moveTo>
                    <a:lnTo>
                      <a:pt x="7599420" y="0"/>
                    </a:lnTo>
                    <a:lnTo>
                      <a:pt x="7599420" y="5575034"/>
                    </a:lnTo>
                    <a:lnTo>
                      <a:pt x="455513" y="5575034"/>
                    </a:lnTo>
                    <a:lnTo>
                      <a:pt x="221430" y="1816621"/>
                    </a:lnTo>
                    <a:lnTo>
                      <a:pt x="0" y="1830412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63001" b="-7800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-96417" y="653610"/>
                <a:ext cx="7752833" cy="2308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5000" dirty="0">
                    <a:solidFill>
                      <a:srgbClr val="1C5FB7"/>
                    </a:solidFill>
                    <a:latin typeface="Anton"/>
                    <a:ea typeface="Anton"/>
                    <a:cs typeface="Anton"/>
                    <a:sym typeface="Anton"/>
                  </a:rPr>
                  <a:t>TACO BAR</a:t>
                </a:r>
              </a:p>
            </p:txBody>
          </p:sp>
          <p:sp>
            <p:nvSpPr>
              <p:cNvPr id="5" name="Mask"/>
              <p:cNvSpPr/>
              <p:nvPr/>
            </p:nvSpPr>
            <p:spPr>
              <a:xfrm rot="213835">
                <a:off x="1120115" y="1521635"/>
                <a:ext cx="4237195" cy="1161042"/>
              </a:xfrm>
              <a:custGeom>
                <a:avLst/>
                <a:gdLst/>
                <a:ahLst/>
                <a:cxnLst/>
                <a:rect l="l" t="t" r="r" b="b"/>
                <a:pathLst>
                  <a:path w="4248026" h="5575034">
                    <a:moveTo>
                      <a:pt x="0" y="0"/>
                    </a:moveTo>
                    <a:lnTo>
                      <a:pt x="4248026" y="0"/>
                    </a:lnTo>
                    <a:lnTo>
                      <a:pt x="4248026" y="5575034"/>
                    </a:lnTo>
                    <a:lnTo>
                      <a:pt x="0" y="55750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9991" t="-302513" r="-49358" b="-41763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Gradient Overlay"/>
              <p:cNvSpPr/>
              <p:nvPr/>
            </p:nvSpPr>
            <p:spPr>
              <a:xfrm>
                <a:off x="-3501" y="4330387"/>
                <a:ext cx="7560002" cy="3018324"/>
              </a:xfrm>
              <a:custGeom>
                <a:avLst/>
                <a:gdLst/>
                <a:ahLst/>
                <a:cxnLst/>
                <a:rect l="l" t="t" r="r" b="b"/>
                <a:pathLst>
                  <a:path w="2972737" h="951991">
                    <a:moveTo>
                      <a:pt x="0" y="0"/>
                    </a:moveTo>
                    <a:lnTo>
                      <a:pt x="2972737" y="0"/>
                    </a:lnTo>
                    <a:lnTo>
                      <a:pt x="2972737" y="951991"/>
                    </a:lnTo>
                    <a:lnTo>
                      <a:pt x="0" y="95199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EF6">
                      <a:alpha val="0"/>
                    </a:srgbClr>
                  </a:gs>
                  <a:gs pos="100000">
                    <a:srgbClr val="FFFEF6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D59E66B-49C2-DEAC-2A42-B437E2093221}"/>
                </a:ext>
              </a:extLst>
            </p:cNvPr>
            <p:cNvGrpSpPr/>
            <p:nvPr/>
          </p:nvGrpSpPr>
          <p:grpSpPr>
            <a:xfrm>
              <a:off x="1535297" y="2579411"/>
              <a:ext cx="4605137" cy="1097721"/>
              <a:chOff x="1535297" y="2579411"/>
              <a:chExt cx="4605137" cy="1097721"/>
            </a:xfrm>
          </p:grpSpPr>
          <p:sp>
            <p:nvSpPr>
              <p:cNvPr id="11" name="Freeform 11"/>
              <p:cNvSpPr/>
              <p:nvPr/>
            </p:nvSpPr>
            <p:spPr>
              <a:xfrm rot="-1298931">
                <a:off x="5422172" y="2579411"/>
                <a:ext cx="718262" cy="1039590"/>
              </a:xfrm>
              <a:custGeom>
                <a:avLst/>
                <a:gdLst/>
                <a:ahLst/>
                <a:cxnLst/>
                <a:rect l="l" t="t" r="r" b="b"/>
                <a:pathLst>
                  <a:path w="718262" h="1039590">
                    <a:moveTo>
                      <a:pt x="0" y="0"/>
                    </a:moveTo>
                    <a:lnTo>
                      <a:pt x="718262" y="0"/>
                    </a:lnTo>
                    <a:lnTo>
                      <a:pt x="718262" y="1039590"/>
                    </a:lnTo>
                    <a:lnTo>
                      <a:pt x="0" y="103959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95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 rot="-6004896">
                <a:off x="1642885" y="3088565"/>
                <a:ext cx="480979" cy="696155"/>
              </a:xfrm>
              <a:custGeom>
                <a:avLst/>
                <a:gdLst/>
                <a:ahLst/>
                <a:cxnLst/>
                <a:rect l="l" t="t" r="r" b="b"/>
                <a:pathLst>
                  <a:path w="480979" h="696155">
                    <a:moveTo>
                      <a:pt x="0" y="0"/>
                    </a:moveTo>
                    <a:lnTo>
                      <a:pt x="480980" y="0"/>
                    </a:lnTo>
                    <a:lnTo>
                      <a:pt x="480980" y="696155"/>
                    </a:lnTo>
                    <a:lnTo>
                      <a:pt x="0" y="69615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95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2" name="Text">
              <a:extLst>
                <a:ext uri="{FF2B5EF4-FFF2-40B4-BE49-F238E27FC236}">
                  <a16:creationId xmlns:a16="http://schemas.microsoft.com/office/drawing/2014/main" id="{3B821EE2-3401-945D-A238-F12B0E3C2106}"/>
                </a:ext>
              </a:extLst>
            </p:cNvPr>
            <p:cNvGrpSpPr/>
            <p:nvPr/>
          </p:nvGrpSpPr>
          <p:grpSpPr>
            <a:xfrm>
              <a:off x="279825" y="535332"/>
              <a:ext cx="6996850" cy="9849302"/>
              <a:chOff x="279825" y="535332"/>
              <a:chExt cx="6996850" cy="9849302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442558" y="535332"/>
                <a:ext cx="908972" cy="1708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100" u="none" strike="noStrike" spc="55" dirty="0">
                    <a:solidFill>
                      <a:srgbClr val="1C5FB7"/>
                    </a:solidFill>
                    <a:latin typeface="Anton"/>
                    <a:ea typeface="Anton"/>
                    <a:cs typeface="Anton"/>
                    <a:sym typeface="Anton"/>
                  </a:rPr>
                  <a:t>SIGN UP SHEET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306863" y="535332"/>
                <a:ext cx="749618" cy="1708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1100" spc="55" dirty="0">
                    <a:solidFill>
                      <a:srgbClr val="1C5FB7"/>
                    </a:solidFill>
                    <a:latin typeface="Anton"/>
                    <a:ea typeface="Anton"/>
                    <a:cs typeface="Anton"/>
                    <a:sym typeface="Anton"/>
                  </a:rPr>
                  <a:t> Marina Red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926131" y="583915"/>
                <a:ext cx="380732" cy="846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550" dirty="0">
                    <a:solidFill>
                      <a:srgbClr val="1C5FB7"/>
                    </a:solidFill>
                    <a:latin typeface="JetBrains Mono"/>
                    <a:ea typeface="JetBrains Mono"/>
                    <a:cs typeface="JetBrains Mono"/>
                    <a:sym typeface="JetBrains Mono"/>
                  </a:rPr>
                  <a:t>WITH CHEF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650307" y="10261523"/>
                <a:ext cx="2626368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1C5FB7"/>
                    </a:solidFill>
                    <a:latin typeface="JetBrains Mono"/>
                    <a:ea typeface="JetBrains Mono"/>
                    <a:cs typeface="JetBrains Mono"/>
                    <a:sym typeface="JetBrains Mono"/>
                  </a:rPr>
                  <a:t>Good Restaurant | 123 Main Street Hometown, USA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79825" y="10261523"/>
                <a:ext cx="184404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1C5FB7"/>
                    </a:solidFill>
                    <a:latin typeface="JetBrains Mono"/>
                    <a:ea typeface="JetBrains Mono"/>
                    <a:cs typeface="JetBrains Mono"/>
                    <a:sym typeface="JetBrains Mono"/>
                  </a:rPr>
                  <a:t>Sunday | 03/11/2035 | 4 PM - 6 PM</a:t>
                </a:r>
              </a:p>
            </p:txBody>
          </p:sp>
        </p:grpSp>
        <p:sp>
          <p:nvSpPr>
            <p:cNvPr id="10" name="QuickSignup"/>
            <p:cNvSpPr/>
            <p:nvPr/>
          </p:nvSpPr>
          <p:spPr>
            <a:xfrm>
              <a:off x="3044449" y="1025058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60954"/>
              </p:ext>
            </p:extLst>
          </p:nvPr>
        </p:nvGraphicFramePr>
        <p:xfrm>
          <a:off x="279825" y="5346000"/>
          <a:ext cx="6996850" cy="4812066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7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1C5FB7"/>
                          </a:solidFill>
                          <a:latin typeface="JetBrains Mono" panose="02000009000000000000" pitchFamily="49" charset="0"/>
                          <a:ea typeface="JetBrains Mono Bold"/>
                          <a:cs typeface="JetBrains Mono" panose="02000009000000000000" pitchFamily="49" charset="0"/>
                          <a:sym typeface="JetBrains Mono Bold"/>
                        </a:rPr>
                        <a:t>Full Name</a:t>
                      </a:r>
                      <a:endParaRPr lang="en-US" sz="1100" b="1" dirty="0"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1C5FB7"/>
                          </a:solidFill>
                          <a:latin typeface="JetBrains Mono" panose="02000009000000000000" pitchFamily="49" charset="0"/>
                          <a:ea typeface="JetBrains Mono Bold"/>
                          <a:cs typeface="JetBrains Mono" panose="02000009000000000000" pitchFamily="49" charset="0"/>
                          <a:sym typeface="JetBrains Mono Bold"/>
                        </a:rPr>
                        <a:t>Phone</a:t>
                      </a:r>
                      <a:endParaRPr lang="en-US" sz="1100" b="1" dirty="0"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1C5FB7"/>
                          </a:solidFill>
                          <a:latin typeface="JetBrains Mono" panose="02000009000000000000" pitchFamily="49" charset="0"/>
                          <a:ea typeface="JetBrains Mono Bold"/>
                          <a:cs typeface="JetBrains Mono" panose="02000009000000000000" pitchFamily="49" charset="0"/>
                          <a:sym typeface="JetBrains Mono Bold"/>
                        </a:rPr>
                        <a:t>Topping</a:t>
                      </a:r>
                      <a:endParaRPr lang="en-US" sz="1100" b="1" dirty="0"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1C5FB7"/>
                          </a:solidFill>
                          <a:latin typeface="JetBrains Mono" panose="02000009000000000000" pitchFamily="49" charset="0"/>
                          <a:ea typeface="JetBrains Mono Bold"/>
                          <a:cs typeface="JetBrains Mono" panose="02000009000000000000" pitchFamily="49" charset="0"/>
                          <a:sym typeface="JetBrains Mono Bold"/>
                        </a:rPr>
                        <a:t>Quantity</a:t>
                      </a:r>
                      <a:endParaRPr lang="en-US" sz="1100" b="1" dirty="0"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spc="-16" dirty="0">
                          <a:solidFill>
                            <a:srgbClr val="1C5FB7"/>
                          </a:solidFill>
                          <a:latin typeface="JetBrains Mono" panose="02000009000000000000" pitchFamily="49" charset="0"/>
                          <a:ea typeface="JetBrains Mono Bold"/>
                          <a:cs typeface="JetBrains Mono" panose="02000009000000000000" pitchFamily="49" charset="0"/>
                          <a:sym typeface="JetBrains Mono Bold"/>
                        </a:rPr>
                        <a:t>Note</a:t>
                      </a:r>
                      <a:endParaRPr lang="en-US" sz="1100" b="1" dirty="0"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71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JetBrains Mono" panose="02000009000000000000" pitchFamily="49" charset="0"/>
                        <a:cs typeface="JetBrains Mono" panose="02000009000000000000" pitchFamily="49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99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Aptos</vt:lpstr>
      <vt:lpstr>JetBrains Mono</vt:lpstr>
      <vt:lpstr>Anton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(DỌC)</dc:title>
  <dc:creator>Hoang Anh</dc:creator>
  <cp:lastModifiedBy>Anh Hoang</cp:lastModifiedBy>
  <cp:revision>38</cp:revision>
  <dcterms:created xsi:type="dcterms:W3CDTF">2006-08-16T00:00:00Z</dcterms:created>
  <dcterms:modified xsi:type="dcterms:W3CDTF">2024-08-09T14:47:39Z</dcterms:modified>
  <dc:identifier>DAGNPBWBXB4</dc:identifier>
</cp:coreProperties>
</file>